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56" r:id="rId12"/>
    <p:sldId id="257" r:id="rId13"/>
    <p:sldId id="258" r:id="rId14"/>
    <p:sldId id="283" r:id="rId15"/>
    <p:sldId id="282" r:id="rId16"/>
    <p:sldId id="28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95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0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0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94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07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402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9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23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39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94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951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5AD81-F828-4D2E-A26B-5529A8D57315}" type="datetimeFigureOut">
              <a:rPr lang="ru-RU" smtClean="0"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68CFB-A232-4421-8CC1-6F6492D59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jpe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gif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0.jp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1.jpe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4.jp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6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jpe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jp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23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48" y="1144207"/>
            <a:ext cx="5671259" cy="57137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767" y="3038892"/>
            <a:ext cx="5073289" cy="3819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5222" y="1646014"/>
            <a:ext cx="3556777" cy="53279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98877" y="-97438"/>
            <a:ext cx="954156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 лютого</a:t>
            </a:r>
          </a:p>
          <a:p>
            <a:r>
              <a:rPr lang="ru-RU" sz="7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Стрітення</a:t>
            </a:r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Господнє</a:t>
            </a:r>
            <a:endParaRPr lang="ru-RU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1 Ой виходьте дівчата (mp3cu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90637" y="5955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7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9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ес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62608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26087" y="1696537"/>
            <a:ext cx="98993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Народ 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у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своїх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 smtClean="0">
                <a:solidFill>
                  <a:srgbClr val="000048"/>
                </a:solidFill>
                <a:latin typeface="Times New Roman" panose="02020603050405020304" pitchFamily="18" charset="0"/>
              </a:rPr>
              <a:t>казках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та 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легендах</a:t>
            </a:r>
          </a:p>
          <a:p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створив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гарний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 образ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Весни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3000" i="1" dirty="0" err="1" smtClean="0">
                <a:solidFill>
                  <a:srgbClr val="000048"/>
                </a:solidFill>
                <a:latin typeface="Times New Roman" panose="02020603050405020304" pitchFamily="18" charset="0"/>
              </a:rPr>
              <a:t>файної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молодої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дівчини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з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вінком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квітів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на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голові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3000" i="1" dirty="0" err="1" smtClean="0">
                <a:solidFill>
                  <a:srgbClr val="000048"/>
                </a:solidFill>
                <a:latin typeface="Times New Roman" panose="02020603050405020304" pitchFamily="18" charset="0"/>
              </a:rPr>
              <a:t>її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>
                <a:solidFill>
                  <a:srgbClr val="000048"/>
                </a:solidFill>
                <a:latin typeface="Times New Roman" panose="02020603050405020304" pitchFamily="18" charset="0"/>
              </a:rPr>
              <a:t>закликають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err="1" smtClean="0">
                <a:solidFill>
                  <a:srgbClr val="000048"/>
                </a:solidFill>
                <a:latin typeface="Times New Roman" panose="02020603050405020304" pitchFamily="18" charset="0"/>
              </a:rPr>
              <a:t>піснями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 </a:t>
            </a:r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-</a:t>
            </a:r>
          </a:p>
          <a:p>
            <a:r>
              <a:rPr lang="ru-RU" sz="3000" i="1" dirty="0" smtClean="0">
                <a:solidFill>
                  <a:srgbClr val="000048"/>
                </a:solidFill>
                <a:latin typeface="Times New Roman" panose="02020603050405020304" pitchFamily="18" charset="0"/>
              </a:rPr>
              <a:t>веснянками</a:t>
            </a:r>
            <a:r>
              <a:rPr lang="ru-RU" sz="3000" i="1" dirty="0">
                <a:solidFill>
                  <a:srgbClr val="000048"/>
                </a:solidFill>
                <a:latin typeface="Times New Roman" panose="02020603050405020304" pitchFamily="18" charset="0"/>
              </a:rPr>
              <a:t>...</a:t>
            </a:r>
            <a:endParaRPr lang="ru-RU" sz="3000" i="1" dirty="0">
              <a:solidFill>
                <a:srgbClr val="000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0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й , Юр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9516" y="5820714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7" descr="ffa2c8e0c55a.png"/>
          <p:cNvPicPr>
            <a:picLocks noChangeAspect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932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467">
            <a:off x="1454848" y="136622"/>
            <a:ext cx="9282303" cy="69876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49" y="1521264"/>
            <a:ext cx="4572000" cy="25717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719" y="-467432"/>
            <a:ext cx="4572000" cy="2571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4893">
            <a:off x="8558118" y="4614265"/>
            <a:ext cx="3228975" cy="23812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1187">
            <a:off x="-70171" y="4632326"/>
            <a:ext cx="3228975" cy="23812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6517">
            <a:off x="3580134" y="4594665"/>
            <a:ext cx="32289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2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8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Щебетала пташеч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17" descr="ffa2c8e0c55a.png"/>
          <p:cNvPicPr>
            <a:picLocks noChangeAspect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3876"/>
            <a:ext cx="12192000" cy="773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1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ichard_clayderman_-_mariage_damou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17" descr="ffa2c8e0c55a.png"/>
          <p:cNvPicPr>
            <a:picLocks noChangeAspect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" name="Picture 2" descr="http://i037.radikal.ru/1002/28/5fb96a455ab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5"/>
          <a:stretch>
            <a:fillRect/>
          </a:stretch>
        </p:blipFill>
        <p:spPr bwMode="auto">
          <a:xfrm>
            <a:off x="0" y="-60640"/>
            <a:ext cx="12292149" cy="691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://www.bankoboev.ru/images/Mjg4MjA=/Bankoboev.Ru_podsnezhnik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0640"/>
            <a:ext cx="12292149" cy="691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40"/>
            <a:ext cx="12292148" cy="81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8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рітен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17" descr="ffa2c8e0c55a.png"/>
          <p:cNvPicPr>
            <a:picLocks noChangeAspect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7" descr="ffa2c8e0c55a.png"/>
          <p:cNvPicPr>
            <a:picLocks noChangeAspect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1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_na_Matv_nko_-_Vijdi-vijdi_vanochku_vesnyanka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17" descr="ffa2c8e0c55a.png"/>
          <p:cNvPicPr>
            <a:picLocks noChangeAspect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4887" y="-1378225"/>
            <a:ext cx="13875214" cy="932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Аве Мар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23" y="0"/>
            <a:ext cx="12192000" cy="6858000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72" y="-36916"/>
            <a:ext cx="5629509" cy="689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94987" y="512418"/>
            <a:ext cx="55526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сороковий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день</a:t>
            </a:r>
          </a:p>
          <a:p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народженню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дитини</a:t>
            </a:r>
            <a:endParaRPr lang="ru-RU" sz="33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принесла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мати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в храм </a:t>
            </a:r>
            <a:endParaRPr lang="ru-RU" sz="33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святого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свого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сина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побожності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покорі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endParaRPr lang="ru-RU" sz="33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до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Божого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Закону,</a:t>
            </a:r>
          </a:p>
          <a:p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Марія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принесла дитя </a:t>
            </a:r>
            <a:endParaRPr lang="ru-RU" sz="33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до 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праведного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Симеона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похилих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літах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endParaRPr lang="ru-RU" sz="33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він</a:t>
            </a:r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хотів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лиш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одного:</a:t>
            </a:r>
          </a:p>
          <a:p>
            <a:r>
              <a:rPr lang="ru-RU" sz="33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дожити</a:t>
            </a:r>
            <a:r>
              <a:rPr lang="ru-RU" sz="33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до </a:t>
            </a:r>
            <a:r>
              <a:rPr lang="ru-RU" sz="33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Стрітення</a:t>
            </a:r>
            <a:endParaRPr lang="ru-RU" sz="33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3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Первістка</a:t>
            </a:r>
            <a:r>
              <a:rPr lang="ru-RU" sz="33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Бога.</a:t>
            </a:r>
            <a:endParaRPr lang="ru-RU" sz="33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72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23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02" y="0"/>
            <a:ext cx="562374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75659" y="1033456"/>
            <a:ext cx="63704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Сповіщений Духом Святим: </a:t>
            </a:r>
            <a:endParaRPr lang="uk-UA" sz="32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Симеоне,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не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вмреш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ти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зустрінеш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ти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сина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земного!</a:t>
            </a:r>
          </a:p>
          <a:p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Узяв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Симеон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Ісусика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в руки,</a:t>
            </a:r>
          </a:p>
          <a:p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Воздав хвалу 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Богу, </a:t>
            </a: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із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радісним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духом:</a:t>
            </a:r>
          </a:p>
          <a:p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"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Ось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очі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мої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endParaRPr lang="ru-RU" sz="32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побачили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спаса, </a:t>
            </a:r>
          </a:p>
          <a:p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Піти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я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готовий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endParaRPr lang="ru-RU" sz="32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життя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цього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часу."</a:t>
            </a:r>
          </a:p>
        </p:txBody>
      </p:sp>
    </p:spTree>
    <p:extLst>
      <p:ext uri="{BB962C8B-B14F-4D97-AF65-F5344CB8AC3E}">
        <p14:creationId xmlns:p14="http://schemas.microsoft.com/office/powerpoint/2010/main" val="40990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70617" y="1166842"/>
            <a:ext cx="55008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У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нашого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християнського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народу є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звичай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пов'язаний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зі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святом Христового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Стрітення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-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благословення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свічок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endParaRPr lang="ru-RU" sz="32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Стрітення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люди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йшли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до церкви і святили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свічки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які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оберігали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людей і худобу</a:t>
            </a: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від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грому. 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9" y="-3063031"/>
            <a:ext cx="5995111" cy="992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7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се галя воду (mp3cu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75176" y="6039112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23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879" y="0"/>
            <a:ext cx="9656195" cy="704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2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3163" y="4683010"/>
            <a:ext cx="107210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У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народі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кажуть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що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в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цей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день, 15 лютого, зима з весною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зустрічаються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і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сперечаються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</a:p>
          <a:p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Стомлена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змарніла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та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виснажена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від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праці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Зима, повинна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поступитися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молодій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,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повній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сил,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Весні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35" y="48577"/>
            <a:ext cx="6364574" cy="47911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405" y="-150253"/>
            <a:ext cx="3562459" cy="499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5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ьюга_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63782" y="5162006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96" y="-230182"/>
            <a:ext cx="6863133" cy="98621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415" y="788397"/>
            <a:ext cx="4381500" cy="2381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7" y="836021"/>
            <a:ext cx="4381500" cy="2381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89" y="2884987"/>
            <a:ext cx="4381500" cy="2381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58" y="2632573"/>
            <a:ext cx="4381500" cy="2381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717" y="4310608"/>
            <a:ext cx="4381500" cy="23812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458" y="4167883"/>
            <a:ext cx="4381500" cy="2381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786" y="398315"/>
            <a:ext cx="4381500" cy="2381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393" y="2708773"/>
            <a:ext cx="4381500" cy="23812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600" y="3324225"/>
            <a:ext cx="4381500" cy="23812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850" y="-94503"/>
            <a:ext cx="4381500" cy="23812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" y="1979022"/>
            <a:ext cx="4381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6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415" y="788397"/>
            <a:ext cx="4381500" cy="2381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7" y="836021"/>
            <a:ext cx="4381500" cy="2381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89" y="2884987"/>
            <a:ext cx="4381500" cy="2381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58" y="2632573"/>
            <a:ext cx="4381500" cy="2381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488" y="4360272"/>
            <a:ext cx="4381500" cy="23812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458" y="4167883"/>
            <a:ext cx="4381500" cy="2381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786" y="398315"/>
            <a:ext cx="4381500" cy="2381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393" y="2708773"/>
            <a:ext cx="4381500" cy="23812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600" y="3324225"/>
            <a:ext cx="4381500" cy="23812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04" y="322115"/>
            <a:ext cx="4381500" cy="23812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" y="1979022"/>
            <a:ext cx="4381500" cy="238125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64567" y="5501113"/>
            <a:ext cx="1096166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Як</a:t>
            </a:r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горобці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Стрітення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купаються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калюжі</a:t>
            </a:r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32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морозу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дожидай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стужі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54" y="15019"/>
            <a:ext cx="9120622" cy="573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6591" y="0"/>
            <a:ext cx="1163540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    Народні прикмети</a:t>
            </a:r>
          </a:p>
          <a:p>
            <a:endParaRPr lang="uk-UA" sz="4000" b="1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Якщо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тепло в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цей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день і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сонячно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то й весна буде теплою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pPr marL="571500" indent="-571500">
              <a:buFontTx/>
              <a:buChar char="-"/>
            </a:pPr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На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Стрітення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сніжок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- весною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дощик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Якщо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відлига –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жди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пізньої весни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uk-UA" sz="32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Ясна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й тиха погода –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добрий врожай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uk-UA" sz="32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</a:t>
            </a:r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Якщо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бурульки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короткі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, то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літо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–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сухе й погоже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uk-UA" sz="32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en-US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Якщо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дахах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довгі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бурульки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—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стільки ще випаде снігу.</a:t>
            </a:r>
          </a:p>
        </p:txBody>
      </p:sp>
    </p:spTree>
    <p:extLst>
      <p:ext uri="{BB962C8B-B14F-4D97-AF65-F5344CB8AC3E}">
        <p14:creationId xmlns:p14="http://schemas.microsoft.com/office/powerpoint/2010/main" val="203272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276</Words>
  <Application>Microsoft Office PowerPoint</Application>
  <PresentationFormat>Широкоэкранный</PresentationFormat>
  <Paragraphs>53</Paragraphs>
  <Slides>16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32</cp:revision>
  <dcterms:created xsi:type="dcterms:W3CDTF">2014-02-11T19:38:06Z</dcterms:created>
  <dcterms:modified xsi:type="dcterms:W3CDTF">2014-02-13T06:09:17Z</dcterms:modified>
</cp:coreProperties>
</file>