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256" r:id="rId2"/>
    <p:sldId id="292" r:id="rId3"/>
    <p:sldId id="293" r:id="rId4"/>
    <p:sldId id="261" r:id="rId5"/>
    <p:sldId id="258" r:id="rId6"/>
    <p:sldId id="262" r:id="rId7"/>
    <p:sldId id="263" r:id="rId8"/>
    <p:sldId id="267" r:id="rId9"/>
    <p:sldId id="265" r:id="rId10"/>
    <p:sldId id="275" r:id="rId11"/>
    <p:sldId id="270" r:id="rId12"/>
    <p:sldId id="305" r:id="rId13"/>
    <p:sldId id="266" r:id="rId14"/>
    <p:sldId id="306" r:id="rId15"/>
    <p:sldId id="303" r:id="rId16"/>
    <p:sldId id="304" r:id="rId17"/>
    <p:sldId id="291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10" r:id="rId26"/>
    <p:sldId id="307" r:id="rId27"/>
    <p:sldId id="308" r:id="rId28"/>
    <p:sldId id="276" r:id="rId29"/>
    <p:sldId id="301" r:id="rId30"/>
    <p:sldId id="277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78" r:id="rId39"/>
    <p:sldId id="288" r:id="rId40"/>
    <p:sldId id="311" r:id="rId41"/>
  </p:sldIdLst>
  <p:sldSz cx="9144000" cy="6858000" type="screen4x3"/>
  <p:notesSz cx="6858000" cy="9144000"/>
  <p:embeddedFontLst>
    <p:embeddedFont>
      <p:font typeface="Rubius" charset="0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E2824"/>
    <a:srgbClr val="C42A26"/>
    <a:srgbClr val="820041"/>
    <a:srgbClr val="CC0066"/>
    <a:srgbClr val="A42320"/>
    <a:srgbClr val="8D1E1B"/>
    <a:srgbClr val="B05408"/>
    <a:srgbClr val="993300"/>
    <a:srgbClr val="F90B05"/>
    <a:srgbClr val="74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7096" autoAdjust="0"/>
  </p:normalViewPr>
  <p:slideViewPr>
    <p:cSldViewPr>
      <p:cViewPr>
        <p:scale>
          <a:sx n="73" d="100"/>
          <a:sy n="73" d="100"/>
        </p:scale>
        <p:origin x="-768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8E9B63-EDB3-4F58-840B-8B07095E55C3}" type="doc">
      <dgm:prSet loTypeId="urn:microsoft.com/office/officeart/2005/8/layout/process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74440D3-B255-4CAA-8F37-465E3E1ACD1A}">
      <dgm:prSet phldrT="[Текст]"/>
      <dgm:spPr/>
      <dgm:t>
        <a:bodyPr/>
        <a:lstStyle/>
        <a:p>
          <a:r>
            <a:rPr lang="uk-UA" noProof="0" dirty="0" smtClean="0"/>
            <a:t>Розкажемо</a:t>
          </a:r>
          <a:endParaRPr lang="uk-UA" noProof="0" dirty="0"/>
        </a:p>
      </dgm:t>
    </dgm:pt>
    <dgm:pt modelId="{10BE0810-3E28-4694-A359-2931E160DC46}" type="parTrans" cxnId="{325CD6CE-CE4D-4922-AA84-DE4FCE529E5B}">
      <dgm:prSet/>
      <dgm:spPr/>
      <dgm:t>
        <a:bodyPr/>
        <a:lstStyle/>
        <a:p>
          <a:endParaRPr lang="ru-RU"/>
        </a:p>
      </dgm:t>
    </dgm:pt>
    <dgm:pt modelId="{58EB9DA0-E722-4432-A6E5-952B5D941308}" type="sibTrans" cxnId="{325CD6CE-CE4D-4922-AA84-DE4FCE529E5B}">
      <dgm:prSet/>
      <dgm:spPr/>
      <dgm:t>
        <a:bodyPr/>
        <a:lstStyle/>
        <a:p>
          <a:endParaRPr lang="ru-RU"/>
        </a:p>
      </dgm:t>
    </dgm:pt>
    <dgm:pt modelId="{DEA39556-02D0-40E3-9CF6-AE6C29FA3BD9}">
      <dgm:prSet phldrT="[Текст]"/>
      <dgm:spPr/>
      <dgm:t>
        <a:bodyPr/>
        <a:lstStyle/>
        <a:p>
          <a:r>
            <a:rPr lang="uk-UA" dirty="0" smtClean="0"/>
            <a:t>Навчимося </a:t>
          </a:r>
          <a:endParaRPr lang="ru-RU" dirty="0"/>
        </a:p>
      </dgm:t>
    </dgm:pt>
    <dgm:pt modelId="{8CFFC993-E76E-4348-BAF7-5993E6DB476E}" type="parTrans" cxnId="{BC9B5064-09D4-474A-8FAE-923FB363A989}">
      <dgm:prSet/>
      <dgm:spPr/>
      <dgm:t>
        <a:bodyPr/>
        <a:lstStyle/>
        <a:p>
          <a:endParaRPr lang="ru-RU"/>
        </a:p>
      </dgm:t>
    </dgm:pt>
    <dgm:pt modelId="{BA063590-DA82-4ACB-95E5-E2AF9C1E1F70}" type="sibTrans" cxnId="{BC9B5064-09D4-474A-8FAE-923FB363A989}">
      <dgm:prSet/>
      <dgm:spPr/>
      <dgm:t>
        <a:bodyPr/>
        <a:lstStyle/>
        <a:p>
          <a:endParaRPr lang="ru-RU"/>
        </a:p>
      </dgm:t>
    </dgm:pt>
    <dgm:pt modelId="{C43B6569-5EDD-4F03-953D-83836D84600D}">
      <dgm:prSet phldrT="[Текст]"/>
      <dgm:spPr/>
      <dgm:t>
        <a:bodyPr/>
        <a:lstStyle/>
        <a:p>
          <a:r>
            <a:rPr lang="uk-UA" dirty="0" smtClean="0"/>
            <a:t>Розрізняти гриби</a:t>
          </a:r>
          <a:endParaRPr lang="ru-RU" dirty="0"/>
        </a:p>
      </dgm:t>
    </dgm:pt>
    <dgm:pt modelId="{F301AEE0-CC65-45CF-83A4-8B6382EBD925}" type="parTrans" cxnId="{C5E8938A-999B-4E64-851D-CA298ACB5F39}">
      <dgm:prSet/>
      <dgm:spPr/>
      <dgm:t>
        <a:bodyPr/>
        <a:lstStyle/>
        <a:p>
          <a:endParaRPr lang="ru-RU"/>
        </a:p>
      </dgm:t>
    </dgm:pt>
    <dgm:pt modelId="{75453FD3-BA12-40CE-838F-31045730029D}" type="sibTrans" cxnId="{C5E8938A-999B-4E64-851D-CA298ACB5F39}">
      <dgm:prSet/>
      <dgm:spPr/>
      <dgm:t>
        <a:bodyPr/>
        <a:lstStyle/>
        <a:p>
          <a:endParaRPr lang="ru-RU"/>
        </a:p>
      </dgm:t>
    </dgm:pt>
    <dgm:pt modelId="{D76716BB-B060-4FAB-8691-62B4BB4B5091}">
      <dgm:prSet phldrT="[Текст]"/>
      <dgm:spPr/>
      <dgm:t>
        <a:bodyPr/>
        <a:lstStyle/>
        <a:p>
          <a:r>
            <a:rPr lang="uk-UA" noProof="0" dirty="0" smtClean="0"/>
            <a:t>Від Грибочків дізнаємося </a:t>
          </a:r>
          <a:endParaRPr lang="uk-UA" noProof="0" dirty="0"/>
        </a:p>
      </dgm:t>
    </dgm:pt>
    <dgm:pt modelId="{558BF22A-5A41-46BB-9912-96D200E65676}" type="parTrans" cxnId="{04FBC98F-65B2-4093-B1AF-61D9665BF81A}">
      <dgm:prSet/>
      <dgm:spPr/>
      <dgm:t>
        <a:bodyPr/>
        <a:lstStyle/>
        <a:p>
          <a:endParaRPr lang="ru-RU"/>
        </a:p>
      </dgm:t>
    </dgm:pt>
    <dgm:pt modelId="{B5E18879-26BB-4577-8B57-EF2E3BEBFA92}" type="sibTrans" cxnId="{04FBC98F-65B2-4093-B1AF-61D9665BF81A}">
      <dgm:prSet/>
      <dgm:spPr/>
      <dgm:t>
        <a:bodyPr/>
        <a:lstStyle/>
        <a:p>
          <a:endParaRPr lang="ru-RU"/>
        </a:p>
      </dgm:t>
    </dgm:pt>
    <dgm:pt modelId="{414C76A6-CDDF-4DD7-8D9B-3696CFB8C0BE}">
      <dgm:prSet phldrT="[Текст]"/>
      <dgm:spPr/>
      <dgm:t>
        <a:bodyPr/>
        <a:lstStyle/>
        <a:p>
          <a:r>
            <a:rPr lang="uk-UA" noProof="0" dirty="0" smtClean="0"/>
            <a:t>Що вже знаємо про гриби</a:t>
          </a:r>
          <a:endParaRPr lang="uk-UA" noProof="0" dirty="0"/>
        </a:p>
      </dgm:t>
    </dgm:pt>
    <dgm:pt modelId="{563740DB-32A6-4C69-ADC6-5FA03543C7EA}" type="parTrans" cxnId="{C1F0EF63-9682-420F-85CF-B1F0D4CF1188}">
      <dgm:prSet/>
      <dgm:spPr/>
      <dgm:t>
        <a:bodyPr/>
        <a:lstStyle/>
        <a:p>
          <a:endParaRPr lang="ru-RU"/>
        </a:p>
      </dgm:t>
    </dgm:pt>
    <dgm:pt modelId="{2AB6E440-F65F-4C3F-8588-B00FA5C1E015}" type="sibTrans" cxnId="{C1F0EF63-9682-420F-85CF-B1F0D4CF1188}">
      <dgm:prSet/>
      <dgm:spPr/>
      <dgm:t>
        <a:bodyPr/>
        <a:lstStyle/>
        <a:p>
          <a:endParaRPr lang="ru-RU"/>
        </a:p>
      </dgm:t>
    </dgm:pt>
    <dgm:pt modelId="{7D1B03BC-5335-4106-9E12-020F1AA90C26}">
      <dgm:prSet phldrT="[Текст]"/>
      <dgm:spPr/>
      <dgm:t>
        <a:bodyPr/>
        <a:lstStyle/>
        <a:p>
          <a:r>
            <a:rPr lang="uk-UA" noProof="0" dirty="0" smtClean="0"/>
            <a:t>Чимало  нового про гриби</a:t>
          </a:r>
          <a:endParaRPr lang="uk-UA" noProof="0" dirty="0"/>
        </a:p>
      </dgm:t>
    </dgm:pt>
    <dgm:pt modelId="{DE8E9739-4B80-4592-9FEC-16D8B5140ECF}" type="parTrans" cxnId="{D9C75D60-7653-43D2-A492-B22E1DEAC5C4}">
      <dgm:prSet/>
      <dgm:spPr/>
      <dgm:t>
        <a:bodyPr/>
        <a:lstStyle/>
        <a:p>
          <a:endParaRPr lang="ru-RU"/>
        </a:p>
      </dgm:t>
    </dgm:pt>
    <dgm:pt modelId="{58A35AAA-47D4-4AF5-8A11-A2A65D5CBD32}" type="sibTrans" cxnId="{D9C75D60-7653-43D2-A492-B22E1DEAC5C4}">
      <dgm:prSet/>
      <dgm:spPr/>
      <dgm:t>
        <a:bodyPr/>
        <a:lstStyle/>
        <a:p>
          <a:endParaRPr lang="ru-RU"/>
        </a:p>
      </dgm:t>
    </dgm:pt>
    <dgm:pt modelId="{09C36D79-DB86-4F85-9391-58225DB90FF4}" type="pres">
      <dgm:prSet presAssocID="{968E9B63-EDB3-4F58-840B-8B07095E55C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C58EFF-650A-4026-8CE6-3E36E655171C}" type="pres">
      <dgm:prSet presAssocID="{574440D3-B255-4CAA-8F37-465E3E1ACD1A}" presName="composite" presStyleCnt="0"/>
      <dgm:spPr/>
    </dgm:pt>
    <dgm:pt modelId="{E3F537C5-3038-4310-AC1A-4862FA13B735}" type="pres">
      <dgm:prSet presAssocID="{574440D3-B255-4CAA-8F37-465E3E1ACD1A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B86A7-C9AA-4398-A7E6-2635EE8146E4}" type="pres">
      <dgm:prSet presAssocID="{574440D3-B255-4CAA-8F37-465E3E1ACD1A}" presName="parSh" presStyleLbl="node1" presStyleIdx="0" presStyleCnt="3"/>
      <dgm:spPr/>
      <dgm:t>
        <a:bodyPr/>
        <a:lstStyle/>
        <a:p>
          <a:endParaRPr lang="ru-RU"/>
        </a:p>
      </dgm:t>
    </dgm:pt>
    <dgm:pt modelId="{13746D05-ADC9-4A37-AB4D-8FEF0B7B0955}" type="pres">
      <dgm:prSet presAssocID="{574440D3-B255-4CAA-8F37-465E3E1ACD1A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94134-96F2-43B7-BD35-9BCC71BBB132}" type="pres">
      <dgm:prSet presAssocID="{58EB9DA0-E722-4432-A6E5-952B5D94130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8CD4B74-839A-4E04-A490-B36DD5B5941F}" type="pres">
      <dgm:prSet presAssocID="{58EB9DA0-E722-4432-A6E5-952B5D941308}" presName="connTx" presStyleLbl="sibTrans2D1" presStyleIdx="0" presStyleCnt="2"/>
      <dgm:spPr/>
      <dgm:t>
        <a:bodyPr/>
        <a:lstStyle/>
        <a:p>
          <a:endParaRPr lang="ru-RU"/>
        </a:p>
      </dgm:t>
    </dgm:pt>
    <dgm:pt modelId="{9EBB7372-77AD-48C5-9D18-644F86DE9E4F}" type="pres">
      <dgm:prSet presAssocID="{D76716BB-B060-4FAB-8691-62B4BB4B5091}" presName="composite" presStyleCnt="0"/>
      <dgm:spPr/>
    </dgm:pt>
    <dgm:pt modelId="{CEB1622C-D071-4B2E-88E6-A5CA317AC980}" type="pres">
      <dgm:prSet presAssocID="{D76716BB-B060-4FAB-8691-62B4BB4B5091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43E7E-3D2C-4E4B-943A-E0C465F59622}" type="pres">
      <dgm:prSet presAssocID="{D76716BB-B060-4FAB-8691-62B4BB4B5091}" presName="parSh" presStyleLbl="node1" presStyleIdx="1" presStyleCnt="3"/>
      <dgm:spPr/>
      <dgm:t>
        <a:bodyPr/>
        <a:lstStyle/>
        <a:p>
          <a:endParaRPr lang="ru-RU"/>
        </a:p>
      </dgm:t>
    </dgm:pt>
    <dgm:pt modelId="{29DD1F1F-D5AB-470D-851C-6B6D8A54BF30}" type="pres">
      <dgm:prSet presAssocID="{D76716BB-B060-4FAB-8691-62B4BB4B5091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33A6D-98E2-4B11-B254-5EDB22A83C9B}" type="pres">
      <dgm:prSet presAssocID="{B5E18879-26BB-4577-8B57-EF2E3BEBFA92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43A3860-5F5B-4802-9CDE-6D228B443507}" type="pres">
      <dgm:prSet presAssocID="{B5E18879-26BB-4577-8B57-EF2E3BEBFA92}" presName="connTx" presStyleLbl="sibTrans2D1" presStyleIdx="1" presStyleCnt="2"/>
      <dgm:spPr/>
      <dgm:t>
        <a:bodyPr/>
        <a:lstStyle/>
        <a:p>
          <a:endParaRPr lang="ru-RU"/>
        </a:p>
      </dgm:t>
    </dgm:pt>
    <dgm:pt modelId="{F051BC56-0E3F-437E-AACB-FC34402B159E}" type="pres">
      <dgm:prSet presAssocID="{DEA39556-02D0-40E3-9CF6-AE6C29FA3BD9}" presName="composite" presStyleCnt="0"/>
      <dgm:spPr/>
    </dgm:pt>
    <dgm:pt modelId="{42941F99-31C0-4713-BE8A-0471F1628A49}" type="pres">
      <dgm:prSet presAssocID="{DEA39556-02D0-40E3-9CF6-AE6C29FA3BD9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7EE16-C8D1-4F4D-AB1F-9B7A1D23B3FC}" type="pres">
      <dgm:prSet presAssocID="{DEA39556-02D0-40E3-9CF6-AE6C29FA3BD9}" presName="parSh" presStyleLbl="node1" presStyleIdx="2" presStyleCnt="3"/>
      <dgm:spPr/>
      <dgm:t>
        <a:bodyPr/>
        <a:lstStyle/>
        <a:p>
          <a:endParaRPr lang="ru-RU"/>
        </a:p>
      </dgm:t>
    </dgm:pt>
    <dgm:pt modelId="{528E6BFB-D8DF-4FE4-86B9-A54873355018}" type="pres">
      <dgm:prSet presAssocID="{DEA39556-02D0-40E3-9CF6-AE6C29FA3BD9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C75D60-7653-43D2-A492-B22E1DEAC5C4}" srcId="{D76716BB-B060-4FAB-8691-62B4BB4B5091}" destId="{7D1B03BC-5335-4106-9E12-020F1AA90C26}" srcOrd="0" destOrd="0" parTransId="{DE8E9739-4B80-4592-9FEC-16D8B5140ECF}" sibTransId="{58A35AAA-47D4-4AF5-8A11-A2A65D5CBD32}"/>
    <dgm:cxn modelId="{325CD6CE-CE4D-4922-AA84-DE4FCE529E5B}" srcId="{968E9B63-EDB3-4F58-840B-8B07095E55C3}" destId="{574440D3-B255-4CAA-8F37-465E3E1ACD1A}" srcOrd="0" destOrd="0" parTransId="{10BE0810-3E28-4694-A359-2931E160DC46}" sibTransId="{58EB9DA0-E722-4432-A6E5-952B5D941308}"/>
    <dgm:cxn modelId="{37B59FE0-A8B5-4732-810E-7BED2C31C8F5}" type="presOf" srcId="{7D1B03BC-5335-4106-9E12-020F1AA90C26}" destId="{29DD1F1F-D5AB-470D-851C-6B6D8A54BF30}" srcOrd="0" destOrd="0" presId="urn:microsoft.com/office/officeart/2005/8/layout/process3"/>
    <dgm:cxn modelId="{04FBC98F-65B2-4093-B1AF-61D9665BF81A}" srcId="{968E9B63-EDB3-4F58-840B-8B07095E55C3}" destId="{D76716BB-B060-4FAB-8691-62B4BB4B5091}" srcOrd="1" destOrd="0" parTransId="{558BF22A-5A41-46BB-9912-96D200E65676}" sibTransId="{B5E18879-26BB-4577-8B57-EF2E3BEBFA92}"/>
    <dgm:cxn modelId="{FB077400-EA8A-4DB1-A2EC-20E02D4FD98E}" type="presOf" srcId="{C43B6569-5EDD-4F03-953D-83836D84600D}" destId="{528E6BFB-D8DF-4FE4-86B9-A54873355018}" srcOrd="0" destOrd="0" presId="urn:microsoft.com/office/officeart/2005/8/layout/process3"/>
    <dgm:cxn modelId="{BC9B5064-09D4-474A-8FAE-923FB363A989}" srcId="{968E9B63-EDB3-4F58-840B-8B07095E55C3}" destId="{DEA39556-02D0-40E3-9CF6-AE6C29FA3BD9}" srcOrd="2" destOrd="0" parTransId="{8CFFC993-E76E-4348-BAF7-5993E6DB476E}" sibTransId="{BA063590-DA82-4ACB-95E5-E2AF9C1E1F70}"/>
    <dgm:cxn modelId="{C1F0EF63-9682-420F-85CF-B1F0D4CF1188}" srcId="{574440D3-B255-4CAA-8F37-465E3E1ACD1A}" destId="{414C76A6-CDDF-4DD7-8D9B-3696CFB8C0BE}" srcOrd="0" destOrd="0" parTransId="{563740DB-32A6-4C69-ADC6-5FA03543C7EA}" sibTransId="{2AB6E440-F65F-4C3F-8588-B00FA5C1E015}"/>
    <dgm:cxn modelId="{0738A26A-DD51-4EFB-ADC9-B9DD38B43496}" type="presOf" srcId="{DEA39556-02D0-40E3-9CF6-AE6C29FA3BD9}" destId="{9F07EE16-C8D1-4F4D-AB1F-9B7A1D23B3FC}" srcOrd="1" destOrd="0" presId="urn:microsoft.com/office/officeart/2005/8/layout/process3"/>
    <dgm:cxn modelId="{D91C02A3-3C1F-4F28-8EA0-D45FFD5EFDE4}" type="presOf" srcId="{D76716BB-B060-4FAB-8691-62B4BB4B5091}" destId="{A8943E7E-3D2C-4E4B-943A-E0C465F59622}" srcOrd="1" destOrd="0" presId="urn:microsoft.com/office/officeart/2005/8/layout/process3"/>
    <dgm:cxn modelId="{34A03434-FF3C-46AC-A468-AB6A0EBEC7CA}" type="presOf" srcId="{574440D3-B255-4CAA-8F37-465E3E1ACD1A}" destId="{B48B86A7-C9AA-4398-A7E6-2635EE8146E4}" srcOrd="1" destOrd="0" presId="urn:microsoft.com/office/officeart/2005/8/layout/process3"/>
    <dgm:cxn modelId="{2A7BA713-287A-4A34-91D3-C26788B6C549}" type="presOf" srcId="{B5E18879-26BB-4577-8B57-EF2E3BEBFA92}" destId="{E3E33A6D-98E2-4B11-B254-5EDB22A83C9B}" srcOrd="0" destOrd="0" presId="urn:microsoft.com/office/officeart/2005/8/layout/process3"/>
    <dgm:cxn modelId="{C284C7DD-AC40-41E9-87A2-091662D9761F}" type="presOf" srcId="{574440D3-B255-4CAA-8F37-465E3E1ACD1A}" destId="{E3F537C5-3038-4310-AC1A-4862FA13B735}" srcOrd="0" destOrd="0" presId="urn:microsoft.com/office/officeart/2005/8/layout/process3"/>
    <dgm:cxn modelId="{65DCAE82-1497-4D6B-A497-5965FB4CB0B9}" type="presOf" srcId="{58EB9DA0-E722-4432-A6E5-952B5D941308}" destId="{19394134-96F2-43B7-BD35-9BCC71BBB132}" srcOrd="0" destOrd="0" presId="urn:microsoft.com/office/officeart/2005/8/layout/process3"/>
    <dgm:cxn modelId="{EB79A6DA-A6DB-42DB-BDF4-7D56C66EA2A3}" type="presOf" srcId="{DEA39556-02D0-40E3-9CF6-AE6C29FA3BD9}" destId="{42941F99-31C0-4713-BE8A-0471F1628A49}" srcOrd="0" destOrd="0" presId="urn:microsoft.com/office/officeart/2005/8/layout/process3"/>
    <dgm:cxn modelId="{8B98E6E4-E77F-40E7-8E1C-BE8FE1B7B3C5}" type="presOf" srcId="{D76716BB-B060-4FAB-8691-62B4BB4B5091}" destId="{CEB1622C-D071-4B2E-88E6-A5CA317AC980}" srcOrd="0" destOrd="0" presId="urn:microsoft.com/office/officeart/2005/8/layout/process3"/>
    <dgm:cxn modelId="{6E839DCC-4FBC-4A0B-8489-265F26829C1A}" type="presOf" srcId="{58EB9DA0-E722-4432-A6E5-952B5D941308}" destId="{68CD4B74-839A-4E04-A490-B36DD5B5941F}" srcOrd="1" destOrd="0" presId="urn:microsoft.com/office/officeart/2005/8/layout/process3"/>
    <dgm:cxn modelId="{73B3E7A1-BA6A-458C-BC35-34137C158B42}" type="presOf" srcId="{968E9B63-EDB3-4F58-840B-8B07095E55C3}" destId="{09C36D79-DB86-4F85-9391-58225DB90FF4}" srcOrd="0" destOrd="0" presId="urn:microsoft.com/office/officeart/2005/8/layout/process3"/>
    <dgm:cxn modelId="{BE5FBB0C-9B89-473E-A5D2-962D46F82440}" type="presOf" srcId="{B5E18879-26BB-4577-8B57-EF2E3BEBFA92}" destId="{443A3860-5F5B-4802-9CDE-6D228B443507}" srcOrd="1" destOrd="0" presId="urn:microsoft.com/office/officeart/2005/8/layout/process3"/>
    <dgm:cxn modelId="{FFD777A4-3BDA-4A32-8885-FB7860D1FB37}" type="presOf" srcId="{414C76A6-CDDF-4DD7-8D9B-3696CFB8C0BE}" destId="{13746D05-ADC9-4A37-AB4D-8FEF0B7B0955}" srcOrd="0" destOrd="0" presId="urn:microsoft.com/office/officeart/2005/8/layout/process3"/>
    <dgm:cxn modelId="{C5E8938A-999B-4E64-851D-CA298ACB5F39}" srcId="{DEA39556-02D0-40E3-9CF6-AE6C29FA3BD9}" destId="{C43B6569-5EDD-4F03-953D-83836D84600D}" srcOrd="0" destOrd="0" parTransId="{F301AEE0-CC65-45CF-83A4-8B6382EBD925}" sibTransId="{75453FD3-BA12-40CE-838F-31045730029D}"/>
    <dgm:cxn modelId="{9AC4CFE1-9857-451F-B958-48D5CFD8A900}" type="presParOf" srcId="{09C36D79-DB86-4F85-9391-58225DB90FF4}" destId="{38C58EFF-650A-4026-8CE6-3E36E655171C}" srcOrd="0" destOrd="0" presId="urn:microsoft.com/office/officeart/2005/8/layout/process3"/>
    <dgm:cxn modelId="{5367B4C7-8248-47EA-A608-BB761AB35B13}" type="presParOf" srcId="{38C58EFF-650A-4026-8CE6-3E36E655171C}" destId="{E3F537C5-3038-4310-AC1A-4862FA13B735}" srcOrd="0" destOrd="0" presId="urn:microsoft.com/office/officeart/2005/8/layout/process3"/>
    <dgm:cxn modelId="{6EF48A37-05C4-423C-A953-6C15F7197DE5}" type="presParOf" srcId="{38C58EFF-650A-4026-8CE6-3E36E655171C}" destId="{B48B86A7-C9AA-4398-A7E6-2635EE8146E4}" srcOrd="1" destOrd="0" presId="urn:microsoft.com/office/officeart/2005/8/layout/process3"/>
    <dgm:cxn modelId="{1D67BC2F-D7FC-4917-9ECF-B236590C39F2}" type="presParOf" srcId="{38C58EFF-650A-4026-8CE6-3E36E655171C}" destId="{13746D05-ADC9-4A37-AB4D-8FEF0B7B0955}" srcOrd="2" destOrd="0" presId="urn:microsoft.com/office/officeart/2005/8/layout/process3"/>
    <dgm:cxn modelId="{E26AEE9A-56DE-42C0-BE8C-601BF775DD06}" type="presParOf" srcId="{09C36D79-DB86-4F85-9391-58225DB90FF4}" destId="{19394134-96F2-43B7-BD35-9BCC71BBB132}" srcOrd="1" destOrd="0" presId="urn:microsoft.com/office/officeart/2005/8/layout/process3"/>
    <dgm:cxn modelId="{00306987-F2FA-40F6-B394-D46D3E13DC8C}" type="presParOf" srcId="{19394134-96F2-43B7-BD35-9BCC71BBB132}" destId="{68CD4B74-839A-4E04-A490-B36DD5B5941F}" srcOrd="0" destOrd="0" presId="urn:microsoft.com/office/officeart/2005/8/layout/process3"/>
    <dgm:cxn modelId="{C6A24B12-8C1D-413B-BF0C-A9BA211E6655}" type="presParOf" srcId="{09C36D79-DB86-4F85-9391-58225DB90FF4}" destId="{9EBB7372-77AD-48C5-9D18-644F86DE9E4F}" srcOrd="2" destOrd="0" presId="urn:microsoft.com/office/officeart/2005/8/layout/process3"/>
    <dgm:cxn modelId="{5C8AEE49-0AAA-4180-8762-9697703F134C}" type="presParOf" srcId="{9EBB7372-77AD-48C5-9D18-644F86DE9E4F}" destId="{CEB1622C-D071-4B2E-88E6-A5CA317AC980}" srcOrd="0" destOrd="0" presId="urn:microsoft.com/office/officeart/2005/8/layout/process3"/>
    <dgm:cxn modelId="{30344DD3-0E9A-4A6E-8260-56DA312710D7}" type="presParOf" srcId="{9EBB7372-77AD-48C5-9D18-644F86DE9E4F}" destId="{A8943E7E-3D2C-4E4B-943A-E0C465F59622}" srcOrd="1" destOrd="0" presId="urn:microsoft.com/office/officeart/2005/8/layout/process3"/>
    <dgm:cxn modelId="{CBD82A7E-2193-4170-A3E0-E24E05F225C0}" type="presParOf" srcId="{9EBB7372-77AD-48C5-9D18-644F86DE9E4F}" destId="{29DD1F1F-D5AB-470D-851C-6B6D8A54BF30}" srcOrd="2" destOrd="0" presId="urn:microsoft.com/office/officeart/2005/8/layout/process3"/>
    <dgm:cxn modelId="{3C12E604-314B-4654-946F-34B28CF43D9F}" type="presParOf" srcId="{09C36D79-DB86-4F85-9391-58225DB90FF4}" destId="{E3E33A6D-98E2-4B11-B254-5EDB22A83C9B}" srcOrd="3" destOrd="0" presId="urn:microsoft.com/office/officeart/2005/8/layout/process3"/>
    <dgm:cxn modelId="{6E2DEFA8-66F9-43CD-917E-20DDAE29955A}" type="presParOf" srcId="{E3E33A6D-98E2-4B11-B254-5EDB22A83C9B}" destId="{443A3860-5F5B-4802-9CDE-6D228B443507}" srcOrd="0" destOrd="0" presId="urn:microsoft.com/office/officeart/2005/8/layout/process3"/>
    <dgm:cxn modelId="{3D70C68A-CBF1-43E4-8B08-C2B188E0F132}" type="presParOf" srcId="{09C36D79-DB86-4F85-9391-58225DB90FF4}" destId="{F051BC56-0E3F-437E-AACB-FC34402B159E}" srcOrd="4" destOrd="0" presId="urn:microsoft.com/office/officeart/2005/8/layout/process3"/>
    <dgm:cxn modelId="{A6C90FA0-0EB3-4B63-BC2F-1618BA926FC9}" type="presParOf" srcId="{F051BC56-0E3F-437E-AACB-FC34402B159E}" destId="{42941F99-31C0-4713-BE8A-0471F1628A49}" srcOrd="0" destOrd="0" presId="urn:microsoft.com/office/officeart/2005/8/layout/process3"/>
    <dgm:cxn modelId="{7A49E598-99D4-4054-AE66-1761EBFE8D55}" type="presParOf" srcId="{F051BC56-0E3F-437E-AACB-FC34402B159E}" destId="{9F07EE16-C8D1-4F4D-AB1F-9B7A1D23B3FC}" srcOrd="1" destOrd="0" presId="urn:microsoft.com/office/officeart/2005/8/layout/process3"/>
    <dgm:cxn modelId="{BE6B91F5-3118-4AAF-B2B0-77E7F5880591}" type="presParOf" srcId="{F051BC56-0E3F-437E-AACB-FC34402B159E}" destId="{528E6BFB-D8DF-4FE4-86B9-A5487335501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852354-0569-4FE0-8CAC-5A8B6B66BAB4}" type="doc">
      <dgm:prSet loTypeId="urn:microsoft.com/office/officeart/2005/8/layout/default#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18DBE77-39B8-472D-9E0C-44DA9E501BE6}">
      <dgm:prSet phldrT="[Текст]"/>
      <dgm:spPr/>
      <dgm:t>
        <a:bodyPr/>
        <a:lstStyle/>
        <a:p>
          <a:r>
            <a:rPr lang="uk-UA" dirty="0" smtClean="0"/>
            <a:t>Пригадайте, що таке природа? Якою буває природа? </a:t>
          </a:r>
          <a:endParaRPr lang="ru-RU" dirty="0"/>
        </a:p>
      </dgm:t>
    </dgm:pt>
    <dgm:pt modelId="{E11A37E3-5189-481A-9336-1CC5EC0F21E0}" type="parTrans" cxnId="{348F8FDA-5158-4CB4-832E-6961B1C44354}">
      <dgm:prSet/>
      <dgm:spPr/>
      <dgm:t>
        <a:bodyPr/>
        <a:lstStyle/>
        <a:p>
          <a:endParaRPr lang="ru-RU"/>
        </a:p>
      </dgm:t>
    </dgm:pt>
    <dgm:pt modelId="{8F3C98E5-7E43-48AC-A427-8FD62D712E8E}" type="sibTrans" cxnId="{348F8FDA-5158-4CB4-832E-6961B1C44354}">
      <dgm:prSet/>
      <dgm:spPr/>
      <dgm:t>
        <a:bodyPr/>
        <a:lstStyle/>
        <a:p>
          <a:endParaRPr lang="ru-RU"/>
        </a:p>
      </dgm:t>
    </dgm:pt>
    <dgm:pt modelId="{5E33D60D-7006-40D0-B179-EFD9797D374A}">
      <dgm:prSet phldrT="[Текст]"/>
      <dgm:spPr/>
      <dgm:t>
        <a:bodyPr/>
        <a:lstStyle/>
        <a:p>
          <a:r>
            <a:rPr lang="uk-UA" dirty="0" smtClean="0"/>
            <a:t>Назвіть ознаки живої природи. Які з названих ознак притаманні грибам?</a:t>
          </a:r>
          <a:endParaRPr lang="ru-RU" dirty="0"/>
        </a:p>
      </dgm:t>
    </dgm:pt>
    <dgm:pt modelId="{D1DFD8CD-2883-4E17-A8D8-D1DF84A61678}" type="parTrans" cxnId="{8B04D032-2FC6-4752-ABDA-0E37F800E6AC}">
      <dgm:prSet/>
      <dgm:spPr/>
      <dgm:t>
        <a:bodyPr/>
        <a:lstStyle/>
        <a:p>
          <a:endParaRPr lang="ru-RU"/>
        </a:p>
      </dgm:t>
    </dgm:pt>
    <dgm:pt modelId="{11961E63-FC52-4C34-87D3-F519889CA094}" type="sibTrans" cxnId="{8B04D032-2FC6-4752-ABDA-0E37F800E6AC}">
      <dgm:prSet/>
      <dgm:spPr/>
      <dgm:t>
        <a:bodyPr/>
        <a:lstStyle/>
        <a:p>
          <a:endParaRPr lang="ru-RU"/>
        </a:p>
      </dgm:t>
    </dgm:pt>
    <dgm:pt modelId="{210FF021-4556-4A20-B356-698B453B18A0}">
      <dgm:prSet phldrT="[Текст]"/>
      <dgm:spPr/>
      <dgm:t>
        <a:bodyPr/>
        <a:lstStyle/>
        <a:p>
          <a:r>
            <a:rPr lang="uk-UA" dirty="0" smtClean="0"/>
            <a:t>Які царства живої природи ми з вами вивчали? Гриби – це рослини чи тварини?</a:t>
          </a:r>
          <a:endParaRPr lang="ru-RU" dirty="0"/>
        </a:p>
      </dgm:t>
    </dgm:pt>
    <dgm:pt modelId="{51542994-6A05-4890-9623-34BA3D8B217B}" type="parTrans" cxnId="{A5BFE0F9-047E-42CD-AA2A-FEB1CAE1759B}">
      <dgm:prSet/>
      <dgm:spPr/>
      <dgm:t>
        <a:bodyPr/>
        <a:lstStyle/>
        <a:p>
          <a:endParaRPr lang="ru-RU"/>
        </a:p>
      </dgm:t>
    </dgm:pt>
    <dgm:pt modelId="{763F0B49-9160-44FD-A56E-7B308573DE3A}" type="sibTrans" cxnId="{A5BFE0F9-047E-42CD-AA2A-FEB1CAE1759B}">
      <dgm:prSet/>
      <dgm:spPr/>
      <dgm:t>
        <a:bodyPr/>
        <a:lstStyle/>
        <a:p>
          <a:endParaRPr lang="ru-RU"/>
        </a:p>
      </dgm:t>
    </dgm:pt>
    <dgm:pt modelId="{3815B8FA-2F70-429E-9BEA-C8F41A825914}" type="pres">
      <dgm:prSet presAssocID="{83852354-0569-4FE0-8CAC-5A8B6B66BAB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5C150B-3A6B-4A22-A5F8-BD32B163789B}" type="pres">
      <dgm:prSet presAssocID="{D18DBE77-39B8-472D-9E0C-44DA9E501BE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52995-2C1A-4D28-A073-514A21FF79AE}" type="pres">
      <dgm:prSet presAssocID="{8F3C98E5-7E43-48AC-A427-8FD62D712E8E}" presName="sibTrans" presStyleCnt="0"/>
      <dgm:spPr/>
    </dgm:pt>
    <dgm:pt modelId="{AB44737A-AEED-455F-9586-82A0DA03EB97}" type="pres">
      <dgm:prSet presAssocID="{5E33D60D-7006-40D0-B179-EFD9797D374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E2BAF-EABE-4539-9685-BBD349326530}" type="pres">
      <dgm:prSet presAssocID="{11961E63-FC52-4C34-87D3-F519889CA094}" presName="sibTrans" presStyleCnt="0"/>
      <dgm:spPr/>
    </dgm:pt>
    <dgm:pt modelId="{EC37A2C1-454A-48A6-B5D4-CE0976C7D075}" type="pres">
      <dgm:prSet presAssocID="{210FF021-4556-4A20-B356-698B453B18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04D032-2FC6-4752-ABDA-0E37F800E6AC}" srcId="{83852354-0569-4FE0-8CAC-5A8B6B66BAB4}" destId="{5E33D60D-7006-40D0-B179-EFD9797D374A}" srcOrd="1" destOrd="0" parTransId="{D1DFD8CD-2883-4E17-A8D8-D1DF84A61678}" sibTransId="{11961E63-FC52-4C34-87D3-F519889CA094}"/>
    <dgm:cxn modelId="{348F8FDA-5158-4CB4-832E-6961B1C44354}" srcId="{83852354-0569-4FE0-8CAC-5A8B6B66BAB4}" destId="{D18DBE77-39B8-472D-9E0C-44DA9E501BE6}" srcOrd="0" destOrd="0" parTransId="{E11A37E3-5189-481A-9336-1CC5EC0F21E0}" sibTransId="{8F3C98E5-7E43-48AC-A427-8FD62D712E8E}"/>
    <dgm:cxn modelId="{76E15D96-C1A7-4C78-8004-39DC4EC4B08D}" type="presOf" srcId="{5E33D60D-7006-40D0-B179-EFD9797D374A}" destId="{AB44737A-AEED-455F-9586-82A0DA03EB97}" srcOrd="0" destOrd="0" presId="urn:microsoft.com/office/officeart/2005/8/layout/default#1"/>
    <dgm:cxn modelId="{A5BFE0F9-047E-42CD-AA2A-FEB1CAE1759B}" srcId="{83852354-0569-4FE0-8CAC-5A8B6B66BAB4}" destId="{210FF021-4556-4A20-B356-698B453B18A0}" srcOrd="2" destOrd="0" parTransId="{51542994-6A05-4890-9623-34BA3D8B217B}" sibTransId="{763F0B49-9160-44FD-A56E-7B308573DE3A}"/>
    <dgm:cxn modelId="{68C00B59-E078-4325-AAA3-2BA82050F951}" type="presOf" srcId="{210FF021-4556-4A20-B356-698B453B18A0}" destId="{EC37A2C1-454A-48A6-B5D4-CE0976C7D075}" srcOrd="0" destOrd="0" presId="urn:microsoft.com/office/officeart/2005/8/layout/default#1"/>
    <dgm:cxn modelId="{6218D67B-DAE5-47A6-B146-E5E4E268A072}" type="presOf" srcId="{83852354-0569-4FE0-8CAC-5A8B6B66BAB4}" destId="{3815B8FA-2F70-429E-9BEA-C8F41A825914}" srcOrd="0" destOrd="0" presId="urn:microsoft.com/office/officeart/2005/8/layout/default#1"/>
    <dgm:cxn modelId="{3E795317-A0D8-45CC-999E-D5E46906834C}" type="presOf" srcId="{D18DBE77-39B8-472D-9E0C-44DA9E501BE6}" destId="{B45C150B-3A6B-4A22-A5F8-BD32B163789B}" srcOrd="0" destOrd="0" presId="urn:microsoft.com/office/officeart/2005/8/layout/default#1"/>
    <dgm:cxn modelId="{0BB70794-C0D2-4508-8F4D-374F1E5C16C2}" type="presParOf" srcId="{3815B8FA-2F70-429E-9BEA-C8F41A825914}" destId="{B45C150B-3A6B-4A22-A5F8-BD32B163789B}" srcOrd="0" destOrd="0" presId="urn:microsoft.com/office/officeart/2005/8/layout/default#1"/>
    <dgm:cxn modelId="{3E48C39D-FC48-452E-99B2-F71910A248E9}" type="presParOf" srcId="{3815B8FA-2F70-429E-9BEA-C8F41A825914}" destId="{BEB52995-2C1A-4D28-A073-514A21FF79AE}" srcOrd="1" destOrd="0" presId="urn:microsoft.com/office/officeart/2005/8/layout/default#1"/>
    <dgm:cxn modelId="{EB75B43F-F67F-4A27-BB70-0D14DCC25849}" type="presParOf" srcId="{3815B8FA-2F70-429E-9BEA-C8F41A825914}" destId="{AB44737A-AEED-455F-9586-82A0DA03EB97}" srcOrd="2" destOrd="0" presId="urn:microsoft.com/office/officeart/2005/8/layout/default#1"/>
    <dgm:cxn modelId="{E5A91582-03F3-469E-A6F0-BD3042A13385}" type="presParOf" srcId="{3815B8FA-2F70-429E-9BEA-C8F41A825914}" destId="{6B8E2BAF-EABE-4539-9685-BBD349326530}" srcOrd="3" destOrd="0" presId="urn:microsoft.com/office/officeart/2005/8/layout/default#1"/>
    <dgm:cxn modelId="{3E05E423-ADE9-43B7-87FE-0E1B8A42653C}" type="presParOf" srcId="{3815B8FA-2F70-429E-9BEA-C8F41A825914}" destId="{EC37A2C1-454A-48A6-B5D4-CE0976C7D075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6490E6-B39D-4FD7-B5BE-8DFA5AD1AD37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3BA4DDB-6D14-42B7-8646-53965574C237}">
      <dgm:prSet phldrT="[Текст]"/>
      <dgm:spPr/>
      <dgm:t>
        <a:bodyPr/>
        <a:lstStyle/>
        <a:p>
          <a:r>
            <a:rPr lang="ru-RU" dirty="0" err="1" smtClean="0"/>
            <a:t>Плодове</a:t>
          </a:r>
          <a:r>
            <a:rPr lang="ru-RU" dirty="0" smtClean="0"/>
            <a:t> </a:t>
          </a:r>
          <a:r>
            <a:rPr lang="ru-RU" dirty="0" err="1" smtClean="0"/>
            <a:t>тіло</a:t>
          </a:r>
          <a:r>
            <a:rPr lang="ru-RU" dirty="0" smtClean="0"/>
            <a:t> гриба</a:t>
          </a:r>
          <a:endParaRPr lang="ru-RU" dirty="0"/>
        </a:p>
      </dgm:t>
    </dgm:pt>
    <dgm:pt modelId="{C33DBA72-8207-4FFA-A8B9-5CC2FA3570F5}" type="parTrans" cxnId="{CA985824-5BBB-4953-A054-F5235F590EE4}">
      <dgm:prSet/>
      <dgm:spPr/>
      <dgm:t>
        <a:bodyPr/>
        <a:lstStyle/>
        <a:p>
          <a:endParaRPr lang="ru-RU"/>
        </a:p>
      </dgm:t>
    </dgm:pt>
    <dgm:pt modelId="{0A157762-4BAC-429B-98A9-06DC08814904}" type="sibTrans" cxnId="{CA985824-5BBB-4953-A054-F5235F590EE4}">
      <dgm:prSet/>
      <dgm:spPr/>
      <dgm:t>
        <a:bodyPr/>
        <a:lstStyle/>
        <a:p>
          <a:endParaRPr lang="ru-RU"/>
        </a:p>
      </dgm:t>
    </dgm:pt>
    <dgm:pt modelId="{78E4BD74-E3EA-4A0B-B790-96F32F6620BA}">
      <dgm:prSet phldrT="[Текст]"/>
      <dgm:spPr/>
      <dgm:t>
        <a:bodyPr/>
        <a:lstStyle/>
        <a:p>
          <a:r>
            <a:rPr lang="ru-RU" dirty="0" err="1" smtClean="0"/>
            <a:t>Грибниця</a:t>
          </a:r>
          <a:r>
            <a:rPr lang="ru-RU" dirty="0" smtClean="0"/>
            <a:t> </a:t>
          </a:r>
          <a:endParaRPr lang="ru-RU" dirty="0"/>
        </a:p>
      </dgm:t>
    </dgm:pt>
    <dgm:pt modelId="{4C97F77F-9767-4778-8C43-06750B6D2ACE}" type="parTrans" cxnId="{3D6F57AA-C2A8-4DBC-A663-BE2D3A397228}">
      <dgm:prSet/>
      <dgm:spPr/>
      <dgm:t>
        <a:bodyPr/>
        <a:lstStyle/>
        <a:p>
          <a:endParaRPr lang="ru-RU"/>
        </a:p>
      </dgm:t>
    </dgm:pt>
    <dgm:pt modelId="{675523F5-A836-42FC-9A07-04CF25C911C2}" type="sibTrans" cxnId="{3D6F57AA-C2A8-4DBC-A663-BE2D3A397228}">
      <dgm:prSet/>
      <dgm:spPr/>
      <dgm:t>
        <a:bodyPr/>
        <a:lstStyle/>
        <a:p>
          <a:endParaRPr lang="ru-RU"/>
        </a:p>
      </dgm:t>
    </dgm:pt>
    <dgm:pt modelId="{9CFEBA43-1787-4D6E-BD14-5C28BA53CF19}" type="pres">
      <dgm:prSet presAssocID="{376490E6-B39D-4FD7-B5BE-8DFA5AD1AD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A82A1C7-E0F5-4E3E-86CF-C2E47CDBB0CB}" type="pres">
      <dgm:prSet presAssocID="{376490E6-B39D-4FD7-B5BE-8DFA5AD1AD37}" presName="Name1" presStyleCnt="0"/>
      <dgm:spPr/>
    </dgm:pt>
    <dgm:pt modelId="{4C0FA547-8DF6-478D-B011-735E34AAA69D}" type="pres">
      <dgm:prSet presAssocID="{376490E6-B39D-4FD7-B5BE-8DFA5AD1AD37}" presName="cycle" presStyleCnt="0"/>
      <dgm:spPr/>
    </dgm:pt>
    <dgm:pt modelId="{745CA8B1-9A35-464B-AB69-DDA75764D237}" type="pres">
      <dgm:prSet presAssocID="{376490E6-B39D-4FD7-B5BE-8DFA5AD1AD37}" presName="srcNode" presStyleLbl="node1" presStyleIdx="0" presStyleCnt="2"/>
      <dgm:spPr/>
    </dgm:pt>
    <dgm:pt modelId="{4A188C4F-3458-4577-9162-A55E76D154AD}" type="pres">
      <dgm:prSet presAssocID="{376490E6-B39D-4FD7-B5BE-8DFA5AD1AD37}" presName="conn" presStyleLbl="parChTrans1D2" presStyleIdx="0" presStyleCnt="1"/>
      <dgm:spPr/>
      <dgm:t>
        <a:bodyPr/>
        <a:lstStyle/>
        <a:p>
          <a:endParaRPr lang="ru-RU"/>
        </a:p>
      </dgm:t>
    </dgm:pt>
    <dgm:pt modelId="{0F6663DA-2951-45C5-B55E-E09C439E6E2E}" type="pres">
      <dgm:prSet presAssocID="{376490E6-B39D-4FD7-B5BE-8DFA5AD1AD37}" presName="extraNode" presStyleLbl="node1" presStyleIdx="0" presStyleCnt="2"/>
      <dgm:spPr/>
    </dgm:pt>
    <dgm:pt modelId="{78A3C2F4-91B4-4D57-8EDB-9AAED5F53D80}" type="pres">
      <dgm:prSet presAssocID="{376490E6-B39D-4FD7-B5BE-8DFA5AD1AD37}" presName="dstNode" presStyleLbl="node1" presStyleIdx="0" presStyleCnt="2"/>
      <dgm:spPr/>
    </dgm:pt>
    <dgm:pt modelId="{50DAA860-D7FC-4E7C-895E-93C750D43026}" type="pres">
      <dgm:prSet presAssocID="{73BA4DDB-6D14-42B7-8646-53965574C237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71673-A0FC-4B91-ACA3-80B9D6D20646}" type="pres">
      <dgm:prSet presAssocID="{73BA4DDB-6D14-42B7-8646-53965574C237}" presName="accent_1" presStyleCnt="0"/>
      <dgm:spPr/>
    </dgm:pt>
    <dgm:pt modelId="{1BCD6F1C-14CE-4E90-9D16-3232A16FBA25}" type="pres">
      <dgm:prSet presAssocID="{73BA4DDB-6D14-42B7-8646-53965574C237}" presName="accentRepeatNode" presStyleLbl="solidFgAcc1" presStyleIdx="0" presStyleCnt="2"/>
      <dgm:spPr/>
    </dgm:pt>
    <dgm:pt modelId="{1A3A9123-7AF2-41E9-98E2-05F767A25E23}" type="pres">
      <dgm:prSet presAssocID="{78E4BD74-E3EA-4A0B-B790-96F32F6620BA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13BED-2138-4DC0-B423-7ECF7861F3F0}" type="pres">
      <dgm:prSet presAssocID="{78E4BD74-E3EA-4A0B-B790-96F32F6620BA}" presName="accent_2" presStyleCnt="0"/>
      <dgm:spPr/>
    </dgm:pt>
    <dgm:pt modelId="{7EBCA577-5214-46EF-A2C3-17AE07B2C2A4}" type="pres">
      <dgm:prSet presAssocID="{78E4BD74-E3EA-4A0B-B790-96F32F6620BA}" presName="accentRepeatNode" presStyleLbl="solidFgAcc1" presStyleIdx="1" presStyleCnt="2"/>
      <dgm:spPr/>
    </dgm:pt>
  </dgm:ptLst>
  <dgm:cxnLst>
    <dgm:cxn modelId="{E9A19958-A810-4F98-9A6F-B452B036B8D9}" type="presOf" srcId="{73BA4DDB-6D14-42B7-8646-53965574C237}" destId="{50DAA860-D7FC-4E7C-895E-93C750D43026}" srcOrd="0" destOrd="0" presId="urn:microsoft.com/office/officeart/2008/layout/VerticalCurvedList"/>
    <dgm:cxn modelId="{3FA9F2CC-F77F-4853-ADB5-8F90BDC4BC7F}" type="presOf" srcId="{78E4BD74-E3EA-4A0B-B790-96F32F6620BA}" destId="{1A3A9123-7AF2-41E9-98E2-05F767A25E23}" srcOrd="0" destOrd="0" presId="urn:microsoft.com/office/officeart/2008/layout/VerticalCurvedList"/>
    <dgm:cxn modelId="{A9528B74-F1A7-4C1E-9C60-4E5E2DCE01B0}" type="presOf" srcId="{0A157762-4BAC-429B-98A9-06DC08814904}" destId="{4A188C4F-3458-4577-9162-A55E76D154AD}" srcOrd="0" destOrd="0" presId="urn:microsoft.com/office/officeart/2008/layout/VerticalCurvedList"/>
    <dgm:cxn modelId="{CA985824-5BBB-4953-A054-F5235F590EE4}" srcId="{376490E6-B39D-4FD7-B5BE-8DFA5AD1AD37}" destId="{73BA4DDB-6D14-42B7-8646-53965574C237}" srcOrd="0" destOrd="0" parTransId="{C33DBA72-8207-4FFA-A8B9-5CC2FA3570F5}" sibTransId="{0A157762-4BAC-429B-98A9-06DC08814904}"/>
    <dgm:cxn modelId="{3D6F57AA-C2A8-4DBC-A663-BE2D3A397228}" srcId="{376490E6-B39D-4FD7-B5BE-8DFA5AD1AD37}" destId="{78E4BD74-E3EA-4A0B-B790-96F32F6620BA}" srcOrd="1" destOrd="0" parTransId="{4C97F77F-9767-4778-8C43-06750B6D2ACE}" sibTransId="{675523F5-A836-42FC-9A07-04CF25C911C2}"/>
    <dgm:cxn modelId="{68B3DA62-C4A6-44E0-B497-230FFD816C80}" type="presOf" srcId="{376490E6-B39D-4FD7-B5BE-8DFA5AD1AD37}" destId="{9CFEBA43-1787-4D6E-BD14-5C28BA53CF19}" srcOrd="0" destOrd="0" presId="urn:microsoft.com/office/officeart/2008/layout/VerticalCurvedList"/>
    <dgm:cxn modelId="{809DCCB9-2034-42E7-B014-07A7BB91591A}" type="presParOf" srcId="{9CFEBA43-1787-4D6E-BD14-5C28BA53CF19}" destId="{3A82A1C7-E0F5-4E3E-86CF-C2E47CDBB0CB}" srcOrd="0" destOrd="0" presId="urn:microsoft.com/office/officeart/2008/layout/VerticalCurvedList"/>
    <dgm:cxn modelId="{9EB31C1B-8E0C-4C82-AF47-EF38C8A06588}" type="presParOf" srcId="{3A82A1C7-E0F5-4E3E-86CF-C2E47CDBB0CB}" destId="{4C0FA547-8DF6-478D-B011-735E34AAA69D}" srcOrd="0" destOrd="0" presId="urn:microsoft.com/office/officeart/2008/layout/VerticalCurvedList"/>
    <dgm:cxn modelId="{0E55FD64-5FF0-4FCC-AFDA-2D4ADF558FA8}" type="presParOf" srcId="{4C0FA547-8DF6-478D-B011-735E34AAA69D}" destId="{745CA8B1-9A35-464B-AB69-DDA75764D237}" srcOrd="0" destOrd="0" presId="urn:microsoft.com/office/officeart/2008/layout/VerticalCurvedList"/>
    <dgm:cxn modelId="{44C0A14C-2662-44EF-BF2F-353E7EC4E904}" type="presParOf" srcId="{4C0FA547-8DF6-478D-B011-735E34AAA69D}" destId="{4A188C4F-3458-4577-9162-A55E76D154AD}" srcOrd="1" destOrd="0" presId="urn:microsoft.com/office/officeart/2008/layout/VerticalCurvedList"/>
    <dgm:cxn modelId="{520C4A73-B96B-4A2B-8300-C7A3964F7889}" type="presParOf" srcId="{4C0FA547-8DF6-478D-B011-735E34AAA69D}" destId="{0F6663DA-2951-45C5-B55E-E09C439E6E2E}" srcOrd="2" destOrd="0" presId="urn:microsoft.com/office/officeart/2008/layout/VerticalCurvedList"/>
    <dgm:cxn modelId="{1A191FDE-AA26-42F7-B317-0CD40D20B5A4}" type="presParOf" srcId="{4C0FA547-8DF6-478D-B011-735E34AAA69D}" destId="{78A3C2F4-91B4-4D57-8EDB-9AAED5F53D80}" srcOrd="3" destOrd="0" presId="urn:microsoft.com/office/officeart/2008/layout/VerticalCurvedList"/>
    <dgm:cxn modelId="{F71DBE47-254B-40C0-8975-642A506DBC32}" type="presParOf" srcId="{3A82A1C7-E0F5-4E3E-86CF-C2E47CDBB0CB}" destId="{50DAA860-D7FC-4E7C-895E-93C750D43026}" srcOrd="1" destOrd="0" presId="urn:microsoft.com/office/officeart/2008/layout/VerticalCurvedList"/>
    <dgm:cxn modelId="{5A6649C4-4321-41CA-9213-BDF035904536}" type="presParOf" srcId="{3A82A1C7-E0F5-4E3E-86CF-C2E47CDBB0CB}" destId="{D9171673-A0FC-4B91-ACA3-80B9D6D20646}" srcOrd="2" destOrd="0" presId="urn:microsoft.com/office/officeart/2008/layout/VerticalCurvedList"/>
    <dgm:cxn modelId="{21C27F92-63AF-47B5-9D9A-C252136D3489}" type="presParOf" srcId="{D9171673-A0FC-4B91-ACA3-80B9D6D20646}" destId="{1BCD6F1C-14CE-4E90-9D16-3232A16FBA25}" srcOrd="0" destOrd="0" presId="urn:microsoft.com/office/officeart/2008/layout/VerticalCurvedList"/>
    <dgm:cxn modelId="{9C16E2A5-FC05-468C-AFC5-370FC7FD0BE7}" type="presParOf" srcId="{3A82A1C7-E0F5-4E3E-86CF-C2E47CDBB0CB}" destId="{1A3A9123-7AF2-41E9-98E2-05F767A25E23}" srcOrd="3" destOrd="0" presId="urn:microsoft.com/office/officeart/2008/layout/VerticalCurvedList"/>
    <dgm:cxn modelId="{C0263A48-8041-43DC-9436-1BD55BD29363}" type="presParOf" srcId="{3A82A1C7-E0F5-4E3E-86CF-C2E47CDBB0CB}" destId="{47D13BED-2138-4DC0-B423-7ECF7861F3F0}" srcOrd="4" destOrd="0" presId="urn:microsoft.com/office/officeart/2008/layout/VerticalCurvedList"/>
    <dgm:cxn modelId="{4D74A6EF-3B1E-4C95-8CEF-6D624FC95FEE}" type="presParOf" srcId="{47D13BED-2138-4DC0-B423-7ECF7861F3F0}" destId="{7EBCA577-5214-46EF-A2C3-17AE07B2C2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932F220-0CFE-4C9C-AB81-38F4F5602A5D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D227A06-71B9-4E24-816F-97C39AEFE9DE}">
      <dgm:prSet phldrT="[Текст]"/>
      <dgm:spPr/>
      <dgm:t>
        <a:bodyPr/>
        <a:lstStyle/>
        <a:p>
          <a:r>
            <a:rPr lang="uk-UA" dirty="0" smtClean="0"/>
            <a:t>Покажіть плодове тіло гриба. </a:t>
          </a:r>
          <a:endParaRPr lang="ru-RU" dirty="0"/>
        </a:p>
      </dgm:t>
    </dgm:pt>
    <dgm:pt modelId="{48A0F973-0559-44BA-93A5-2BD6A3ECE509}" type="parTrans" cxnId="{A4889C68-06A2-42C0-8FB8-64E21817D863}">
      <dgm:prSet/>
      <dgm:spPr/>
      <dgm:t>
        <a:bodyPr/>
        <a:lstStyle/>
        <a:p>
          <a:endParaRPr lang="ru-RU"/>
        </a:p>
      </dgm:t>
    </dgm:pt>
    <dgm:pt modelId="{315A50A6-322D-446F-BC98-F57112008499}" type="sibTrans" cxnId="{A4889C68-06A2-42C0-8FB8-64E21817D863}">
      <dgm:prSet/>
      <dgm:spPr/>
      <dgm:t>
        <a:bodyPr/>
        <a:lstStyle/>
        <a:p>
          <a:endParaRPr lang="ru-RU"/>
        </a:p>
      </dgm:t>
    </dgm:pt>
    <dgm:pt modelId="{16B83F6B-F993-4869-A293-37EB61E99C7A}">
      <dgm:prSet phldrT="[Текст]"/>
      <dgm:spPr/>
      <dgm:t>
        <a:bodyPr/>
        <a:lstStyle/>
        <a:p>
          <a:r>
            <a:rPr lang="uk-UA" dirty="0" smtClean="0"/>
            <a:t>З чого воно виростає? </a:t>
          </a:r>
          <a:endParaRPr lang="ru-RU" dirty="0"/>
        </a:p>
      </dgm:t>
    </dgm:pt>
    <dgm:pt modelId="{E94683E3-C2CA-4F09-840B-E109E864E7BB}" type="parTrans" cxnId="{56A558B8-C86C-40F3-AE13-575527767D71}">
      <dgm:prSet/>
      <dgm:spPr/>
      <dgm:t>
        <a:bodyPr/>
        <a:lstStyle/>
        <a:p>
          <a:endParaRPr lang="ru-RU"/>
        </a:p>
      </dgm:t>
    </dgm:pt>
    <dgm:pt modelId="{DA3132AD-9E0F-4523-A309-217AD72CAB71}" type="sibTrans" cxnId="{56A558B8-C86C-40F3-AE13-575527767D71}">
      <dgm:prSet/>
      <dgm:spPr/>
      <dgm:t>
        <a:bodyPr/>
        <a:lstStyle/>
        <a:p>
          <a:endParaRPr lang="ru-RU"/>
        </a:p>
      </dgm:t>
    </dgm:pt>
    <dgm:pt modelId="{B59C4E92-2F6B-4D12-9A8F-C2B71D585265}">
      <dgm:prSet phldrT="[Текст]"/>
      <dgm:spPr/>
      <dgm:t>
        <a:bodyPr/>
        <a:lstStyle/>
        <a:p>
          <a:r>
            <a:rPr lang="uk-UA" dirty="0" smtClean="0"/>
            <a:t>На що схожа грибниця? </a:t>
          </a:r>
          <a:endParaRPr lang="ru-RU" dirty="0"/>
        </a:p>
      </dgm:t>
    </dgm:pt>
    <dgm:pt modelId="{9C89BB70-A5AF-476C-A87F-2E5CBC241F37}" type="parTrans" cxnId="{3516BF36-7CBB-4903-8F3A-1F86DCD00C97}">
      <dgm:prSet/>
      <dgm:spPr/>
      <dgm:t>
        <a:bodyPr/>
        <a:lstStyle/>
        <a:p>
          <a:endParaRPr lang="ru-RU"/>
        </a:p>
      </dgm:t>
    </dgm:pt>
    <dgm:pt modelId="{7F4D34BC-AB69-4AFA-8496-C3C441844BCA}" type="sibTrans" cxnId="{3516BF36-7CBB-4903-8F3A-1F86DCD00C97}">
      <dgm:prSet/>
      <dgm:spPr/>
      <dgm:t>
        <a:bodyPr/>
        <a:lstStyle/>
        <a:p>
          <a:endParaRPr lang="ru-RU"/>
        </a:p>
      </dgm:t>
    </dgm:pt>
    <dgm:pt modelId="{18E9A3AC-954D-4C74-A5C9-33142596A591}">
      <dgm:prSet phldrT="[Текст]"/>
      <dgm:spPr/>
      <dgm:t>
        <a:bodyPr/>
        <a:lstStyle/>
        <a:p>
          <a:r>
            <a:rPr lang="uk-UA" dirty="0" smtClean="0"/>
            <a:t>Яка головна частина кожного гриба? </a:t>
          </a:r>
          <a:endParaRPr lang="ru-RU" dirty="0"/>
        </a:p>
      </dgm:t>
    </dgm:pt>
    <dgm:pt modelId="{D68AE7B3-2A42-49A4-8811-C0F6DB1D787F}" type="parTrans" cxnId="{3B59F20B-537B-4F36-A68F-B9F973D69A2D}">
      <dgm:prSet/>
      <dgm:spPr/>
      <dgm:t>
        <a:bodyPr/>
        <a:lstStyle/>
        <a:p>
          <a:endParaRPr lang="ru-RU"/>
        </a:p>
      </dgm:t>
    </dgm:pt>
    <dgm:pt modelId="{DFC7AFE7-40D9-471A-ABF4-BFF1D416A3C2}" type="sibTrans" cxnId="{3B59F20B-537B-4F36-A68F-B9F973D69A2D}">
      <dgm:prSet/>
      <dgm:spPr/>
      <dgm:t>
        <a:bodyPr/>
        <a:lstStyle/>
        <a:p>
          <a:endParaRPr lang="ru-RU"/>
        </a:p>
      </dgm:t>
    </dgm:pt>
    <dgm:pt modelId="{293EC44E-2E13-464A-A2EB-58DF1B0E4818}">
      <dgm:prSet phldrT="[Текст]"/>
      <dgm:spPr/>
      <dgm:t>
        <a:bodyPr/>
        <a:lstStyle/>
        <a:p>
          <a:r>
            <a:rPr lang="uk-UA" smtClean="0"/>
            <a:t>Де </a:t>
          </a:r>
          <a:r>
            <a:rPr lang="uk-UA" dirty="0" smtClean="0"/>
            <a:t>вона розташована в ґрунті і яке має значення</a:t>
          </a:r>
          <a:r>
            <a:rPr lang="ru-RU" dirty="0" smtClean="0"/>
            <a:t>?</a:t>
          </a:r>
          <a:endParaRPr lang="ru-RU" dirty="0"/>
        </a:p>
      </dgm:t>
    </dgm:pt>
    <dgm:pt modelId="{689B15ED-FEF6-412B-B329-149E9599F79C}" type="parTrans" cxnId="{CA6F00DB-F7EF-4C92-ADF5-23727345BC1A}">
      <dgm:prSet/>
      <dgm:spPr/>
      <dgm:t>
        <a:bodyPr/>
        <a:lstStyle/>
        <a:p>
          <a:endParaRPr lang="ru-RU"/>
        </a:p>
      </dgm:t>
    </dgm:pt>
    <dgm:pt modelId="{95DA4AC2-3079-4EF2-ACB7-6202E87F14A5}" type="sibTrans" cxnId="{CA6F00DB-F7EF-4C92-ADF5-23727345BC1A}">
      <dgm:prSet/>
      <dgm:spPr/>
      <dgm:t>
        <a:bodyPr/>
        <a:lstStyle/>
        <a:p>
          <a:endParaRPr lang="ru-RU"/>
        </a:p>
      </dgm:t>
    </dgm:pt>
    <dgm:pt modelId="{737D09E2-8ED1-4E76-B22C-AC0CC2519791}" type="pres">
      <dgm:prSet presAssocID="{C932F220-0CFE-4C9C-AB81-38F4F5602A5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A7C1CC8-7DB1-481A-A622-C37B6FDEECB2}" type="pres">
      <dgm:prSet presAssocID="{C932F220-0CFE-4C9C-AB81-38F4F5602A5D}" presName="Name1" presStyleCnt="0"/>
      <dgm:spPr/>
    </dgm:pt>
    <dgm:pt modelId="{1D8D1FDE-771F-46F7-8FCD-27C1D7293098}" type="pres">
      <dgm:prSet presAssocID="{C932F220-0CFE-4C9C-AB81-38F4F5602A5D}" presName="cycle" presStyleCnt="0"/>
      <dgm:spPr/>
    </dgm:pt>
    <dgm:pt modelId="{B475CFBB-AB41-4073-BA72-5E2A9F407D15}" type="pres">
      <dgm:prSet presAssocID="{C932F220-0CFE-4C9C-AB81-38F4F5602A5D}" presName="srcNode" presStyleLbl="node1" presStyleIdx="0" presStyleCnt="5"/>
      <dgm:spPr/>
    </dgm:pt>
    <dgm:pt modelId="{609D094C-8BA6-4F17-9478-3E5E9306B905}" type="pres">
      <dgm:prSet presAssocID="{C932F220-0CFE-4C9C-AB81-38F4F5602A5D}" presName="conn" presStyleLbl="parChTrans1D2" presStyleIdx="0" presStyleCnt="1"/>
      <dgm:spPr/>
      <dgm:t>
        <a:bodyPr/>
        <a:lstStyle/>
        <a:p>
          <a:endParaRPr lang="ru-RU"/>
        </a:p>
      </dgm:t>
    </dgm:pt>
    <dgm:pt modelId="{49DAF33B-C33E-4DFE-B26A-C386AC53F819}" type="pres">
      <dgm:prSet presAssocID="{C932F220-0CFE-4C9C-AB81-38F4F5602A5D}" presName="extraNode" presStyleLbl="node1" presStyleIdx="0" presStyleCnt="5"/>
      <dgm:spPr/>
    </dgm:pt>
    <dgm:pt modelId="{CE24F9F8-E2B8-4DBD-AF60-13B3D35D7C2D}" type="pres">
      <dgm:prSet presAssocID="{C932F220-0CFE-4C9C-AB81-38F4F5602A5D}" presName="dstNode" presStyleLbl="node1" presStyleIdx="0" presStyleCnt="5"/>
      <dgm:spPr/>
    </dgm:pt>
    <dgm:pt modelId="{FEF0E309-4DFF-401A-A122-BB7B7EC09ADC}" type="pres">
      <dgm:prSet presAssocID="{7D227A06-71B9-4E24-816F-97C39AEFE9DE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0465A-D763-4ADD-B765-C34C9883ADD7}" type="pres">
      <dgm:prSet presAssocID="{7D227A06-71B9-4E24-816F-97C39AEFE9DE}" presName="accent_1" presStyleCnt="0"/>
      <dgm:spPr/>
    </dgm:pt>
    <dgm:pt modelId="{FF8A84CE-0E86-47F2-B117-FE5F5EF32E0D}" type="pres">
      <dgm:prSet presAssocID="{7D227A06-71B9-4E24-816F-97C39AEFE9DE}" presName="accentRepeatNode" presStyleLbl="solidFgAcc1" presStyleIdx="0" presStyleCnt="5"/>
      <dgm:spPr/>
    </dgm:pt>
    <dgm:pt modelId="{AAB2D736-CE30-455C-8178-4764C9883654}" type="pres">
      <dgm:prSet presAssocID="{16B83F6B-F993-4869-A293-37EB61E99C7A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55FAB-F17B-4872-BFE4-9013B65978D9}" type="pres">
      <dgm:prSet presAssocID="{16B83F6B-F993-4869-A293-37EB61E99C7A}" presName="accent_2" presStyleCnt="0"/>
      <dgm:spPr/>
    </dgm:pt>
    <dgm:pt modelId="{2A95F787-3BA5-47A0-B9E7-DEDFE663D0F3}" type="pres">
      <dgm:prSet presAssocID="{16B83F6B-F993-4869-A293-37EB61E99C7A}" presName="accentRepeatNode" presStyleLbl="solidFgAcc1" presStyleIdx="1" presStyleCnt="5"/>
      <dgm:spPr/>
    </dgm:pt>
    <dgm:pt modelId="{AF7D6F36-069B-4F29-B2BA-525B607B8A3B}" type="pres">
      <dgm:prSet presAssocID="{B59C4E92-2F6B-4D12-9A8F-C2B71D58526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5CBEB-61F1-4965-B52F-F14D7F23F225}" type="pres">
      <dgm:prSet presAssocID="{B59C4E92-2F6B-4D12-9A8F-C2B71D585265}" presName="accent_3" presStyleCnt="0"/>
      <dgm:spPr/>
    </dgm:pt>
    <dgm:pt modelId="{1D3C36D6-BBE5-4E8F-A01C-91764B52DA2D}" type="pres">
      <dgm:prSet presAssocID="{B59C4E92-2F6B-4D12-9A8F-C2B71D585265}" presName="accentRepeatNode" presStyleLbl="solidFgAcc1" presStyleIdx="2" presStyleCnt="5"/>
      <dgm:spPr/>
    </dgm:pt>
    <dgm:pt modelId="{9468B4F1-DD86-45D2-BCCE-20B2C1D1F1FA}" type="pres">
      <dgm:prSet presAssocID="{18E9A3AC-954D-4C74-A5C9-33142596A59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60CB9-AD2F-424F-9669-078823D60644}" type="pres">
      <dgm:prSet presAssocID="{18E9A3AC-954D-4C74-A5C9-33142596A591}" presName="accent_4" presStyleCnt="0"/>
      <dgm:spPr/>
    </dgm:pt>
    <dgm:pt modelId="{942DD1BF-47C9-4D07-9E47-7D20D3A2437A}" type="pres">
      <dgm:prSet presAssocID="{18E9A3AC-954D-4C74-A5C9-33142596A591}" presName="accentRepeatNode" presStyleLbl="solidFgAcc1" presStyleIdx="3" presStyleCnt="5"/>
      <dgm:spPr/>
    </dgm:pt>
    <dgm:pt modelId="{34D417E5-DB7E-4136-B208-5D444EE1EA2E}" type="pres">
      <dgm:prSet presAssocID="{293EC44E-2E13-464A-A2EB-58DF1B0E481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6A566-66C6-4601-A60E-670523F3F2E9}" type="pres">
      <dgm:prSet presAssocID="{293EC44E-2E13-464A-A2EB-58DF1B0E4818}" presName="accent_5" presStyleCnt="0"/>
      <dgm:spPr/>
    </dgm:pt>
    <dgm:pt modelId="{6B0B5151-CF48-4AFE-9897-50D8980EDE97}" type="pres">
      <dgm:prSet presAssocID="{293EC44E-2E13-464A-A2EB-58DF1B0E4818}" presName="accentRepeatNode" presStyleLbl="solidFgAcc1" presStyleIdx="4" presStyleCnt="5"/>
      <dgm:spPr/>
    </dgm:pt>
  </dgm:ptLst>
  <dgm:cxnLst>
    <dgm:cxn modelId="{CDFBC5EC-F758-44E9-910C-5F8F9643162F}" type="presOf" srcId="{293EC44E-2E13-464A-A2EB-58DF1B0E4818}" destId="{34D417E5-DB7E-4136-B208-5D444EE1EA2E}" srcOrd="0" destOrd="0" presId="urn:microsoft.com/office/officeart/2008/layout/VerticalCurvedList"/>
    <dgm:cxn modelId="{3516BF36-7CBB-4903-8F3A-1F86DCD00C97}" srcId="{C932F220-0CFE-4C9C-AB81-38F4F5602A5D}" destId="{B59C4E92-2F6B-4D12-9A8F-C2B71D585265}" srcOrd="2" destOrd="0" parTransId="{9C89BB70-A5AF-476C-A87F-2E5CBC241F37}" sibTransId="{7F4D34BC-AB69-4AFA-8496-C3C441844BCA}"/>
    <dgm:cxn modelId="{19FB3B27-7BDE-436D-BC89-8AB443A3741B}" type="presOf" srcId="{B59C4E92-2F6B-4D12-9A8F-C2B71D585265}" destId="{AF7D6F36-069B-4F29-B2BA-525B607B8A3B}" srcOrd="0" destOrd="0" presId="urn:microsoft.com/office/officeart/2008/layout/VerticalCurvedList"/>
    <dgm:cxn modelId="{A4889C68-06A2-42C0-8FB8-64E21817D863}" srcId="{C932F220-0CFE-4C9C-AB81-38F4F5602A5D}" destId="{7D227A06-71B9-4E24-816F-97C39AEFE9DE}" srcOrd="0" destOrd="0" parTransId="{48A0F973-0559-44BA-93A5-2BD6A3ECE509}" sibTransId="{315A50A6-322D-446F-BC98-F57112008499}"/>
    <dgm:cxn modelId="{3B59F20B-537B-4F36-A68F-B9F973D69A2D}" srcId="{C932F220-0CFE-4C9C-AB81-38F4F5602A5D}" destId="{18E9A3AC-954D-4C74-A5C9-33142596A591}" srcOrd="3" destOrd="0" parTransId="{D68AE7B3-2A42-49A4-8811-C0F6DB1D787F}" sibTransId="{DFC7AFE7-40D9-471A-ABF4-BFF1D416A3C2}"/>
    <dgm:cxn modelId="{531329C8-D8E8-44D2-9ADF-5F58F98E5F9A}" type="presOf" srcId="{315A50A6-322D-446F-BC98-F57112008499}" destId="{609D094C-8BA6-4F17-9478-3E5E9306B905}" srcOrd="0" destOrd="0" presId="urn:microsoft.com/office/officeart/2008/layout/VerticalCurvedList"/>
    <dgm:cxn modelId="{A8BFC7C3-78DB-4BF9-B583-E89AA0971612}" type="presOf" srcId="{16B83F6B-F993-4869-A293-37EB61E99C7A}" destId="{AAB2D736-CE30-455C-8178-4764C9883654}" srcOrd="0" destOrd="0" presId="urn:microsoft.com/office/officeart/2008/layout/VerticalCurvedList"/>
    <dgm:cxn modelId="{762A0101-A9BC-497C-B225-1DC713527E0D}" type="presOf" srcId="{C932F220-0CFE-4C9C-AB81-38F4F5602A5D}" destId="{737D09E2-8ED1-4E76-B22C-AC0CC2519791}" srcOrd="0" destOrd="0" presId="urn:microsoft.com/office/officeart/2008/layout/VerticalCurvedList"/>
    <dgm:cxn modelId="{81273567-DD85-4458-B388-205C56F25407}" type="presOf" srcId="{7D227A06-71B9-4E24-816F-97C39AEFE9DE}" destId="{FEF0E309-4DFF-401A-A122-BB7B7EC09ADC}" srcOrd="0" destOrd="0" presId="urn:microsoft.com/office/officeart/2008/layout/VerticalCurvedList"/>
    <dgm:cxn modelId="{A07F0C9B-29D3-4697-AD89-9077FBD8085C}" type="presOf" srcId="{18E9A3AC-954D-4C74-A5C9-33142596A591}" destId="{9468B4F1-DD86-45D2-BCCE-20B2C1D1F1FA}" srcOrd="0" destOrd="0" presId="urn:microsoft.com/office/officeart/2008/layout/VerticalCurvedList"/>
    <dgm:cxn modelId="{CA6F00DB-F7EF-4C92-ADF5-23727345BC1A}" srcId="{C932F220-0CFE-4C9C-AB81-38F4F5602A5D}" destId="{293EC44E-2E13-464A-A2EB-58DF1B0E4818}" srcOrd="4" destOrd="0" parTransId="{689B15ED-FEF6-412B-B329-149E9599F79C}" sibTransId="{95DA4AC2-3079-4EF2-ACB7-6202E87F14A5}"/>
    <dgm:cxn modelId="{56A558B8-C86C-40F3-AE13-575527767D71}" srcId="{C932F220-0CFE-4C9C-AB81-38F4F5602A5D}" destId="{16B83F6B-F993-4869-A293-37EB61E99C7A}" srcOrd="1" destOrd="0" parTransId="{E94683E3-C2CA-4F09-840B-E109E864E7BB}" sibTransId="{DA3132AD-9E0F-4523-A309-217AD72CAB71}"/>
    <dgm:cxn modelId="{2FA35AB5-5458-4E0C-AA00-E7163A23E3FD}" type="presParOf" srcId="{737D09E2-8ED1-4E76-B22C-AC0CC2519791}" destId="{8A7C1CC8-7DB1-481A-A622-C37B6FDEECB2}" srcOrd="0" destOrd="0" presId="urn:microsoft.com/office/officeart/2008/layout/VerticalCurvedList"/>
    <dgm:cxn modelId="{23A52FC2-60FC-42C6-BBBE-3F3E75933DEB}" type="presParOf" srcId="{8A7C1CC8-7DB1-481A-A622-C37B6FDEECB2}" destId="{1D8D1FDE-771F-46F7-8FCD-27C1D7293098}" srcOrd="0" destOrd="0" presId="urn:microsoft.com/office/officeart/2008/layout/VerticalCurvedList"/>
    <dgm:cxn modelId="{2EF10944-646F-45E0-B52F-DC35300A78F0}" type="presParOf" srcId="{1D8D1FDE-771F-46F7-8FCD-27C1D7293098}" destId="{B475CFBB-AB41-4073-BA72-5E2A9F407D15}" srcOrd="0" destOrd="0" presId="urn:microsoft.com/office/officeart/2008/layout/VerticalCurvedList"/>
    <dgm:cxn modelId="{569A441B-3A62-4EBF-9CB9-F729AC74A83A}" type="presParOf" srcId="{1D8D1FDE-771F-46F7-8FCD-27C1D7293098}" destId="{609D094C-8BA6-4F17-9478-3E5E9306B905}" srcOrd="1" destOrd="0" presId="urn:microsoft.com/office/officeart/2008/layout/VerticalCurvedList"/>
    <dgm:cxn modelId="{1088EEB4-496C-4838-8F96-6ECA2AE69869}" type="presParOf" srcId="{1D8D1FDE-771F-46F7-8FCD-27C1D7293098}" destId="{49DAF33B-C33E-4DFE-B26A-C386AC53F819}" srcOrd="2" destOrd="0" presId="urn:microsoft.com/office/officeart/2008/layout/VerticalCurvedList"/>
    <dgm:cxn modelId="{ACFCC730-22A4-48A6-A5B6-0FCF5296232A}" type="presParOf" srcId="{1D8D1FDE-771F-46F7-8FCD-27C1D7293098}" destId="{CE24F9F8-E2B8-4DBD-AF60-13B3D35D7C2D}" srcOrd="3" destOrd="0" presId="urn:microsoft.com/office/officeart/2008/layout/VerticalCurvedList"/>
    <dgm:cxn modelId="{E2E488A4-DD81-4F14-B3CA-E03EDABBAA7D}" type="presParOf" srcId="{8A7C1CC8-7DB1-481A-A622-C37B6FDEECB2}" destId="{FEF0E309-4DFF-401A-A122-BB7B7EC09ADC}" srcOrd="1" destOrd="0" presId="urn:microsoft.com/office/officeart/2008/layout/VerticalCurvedList"/>
    <dgm:cxn modelId="{FE7C756E-C05E-4045-AC1D-16BD089FD2E8}" type="presParOf" srcId="{8A7C1CC8-7DB1-481A-A622-C37B6FDEECB2}" destId="{4970465A-D763-4ADD-B765-C34C9883ADD7}" srcOrd="2" destOrd="0" presId="urn:microsoft.com/office/officeart/2008/layout/VerticalCurvedList"/>
    <dgm:cxn modelId="{14CA7A99-D2A5-40A2-A9B5-CB4DB0B28064}" type="presParOf" srcId="{4970465A-D763-4ADD-B765-C34C9883ADD7}" destId="{FF8A84CE-0E86-47F2-B117-FE5F5EF32E0D}" srcOrd="0" destOrd="0" presId="urn:microsoft.com/office/officeart/2008/layout/VerticalCurvedList"/>
    <dgm:cxn modelId="{22657650-8FB1-491C-98AD-0D04C4F6D6C2}" type="presParOf" srcId="{8A7C1CC8-7DB1-481A-A622-C37B6FDEECB2}" destId="{AAB2D736-CE30-455C-8178-4764C9883654}" srcOrd="3" destOrd="0" presId="urn:microsoft.com/office/officeart/2008/layout/VerticalCurvedList"/>
    <dgm:cxn modelId="{AD515F34-A61D-4EFF-A583-F4C3B9F9E717}" type="presParOf" srcId="{8A7C1CC8-7DB1-481A-A622-C37B6FDEECB2}" destId="{DFC55FAB-F17B-4872-BFE4-9013B65978D9}" srcOrd="4" destOrd="0" presId="urn:microsoft.com/office/officeart/2008/layout/VerticalCurvedList"/>
    <dgm:cxn modelId="{9B72DA89-F278-401E-A6E4-F494ABE2B410}" type="presParOf" srcId="{DFC55FAB-F17B-4872-BFE4-9013B65978D9}" destId="{2A95F787-3BA5-47A0-B9E7-DEDFE663D0F3}" srcOrd="0" destOrd="0" presId="urn:microsoft.com/office/officeart/2008/layout/VerticalCurvedList"/>
    <dgm:cxn modelId="{4D9FCD60-E3C6-4B6B-829A-9BB84D3CCADA}" type="presParOf" srcId="{8A7C1CC8-7DB1-481A-A622-C37B6FDEECB2}" destId="{AF7D6F36-069B-4F29-B2BA-525B607B8A3B}" srcOrd="5" destOrd="0" presId="urn:microsoft.com/office/officeart/2008/layout/VerticalCurvedList"/>
    <dgm:cxn modelId="{4CA2A4C8-B41D-41F9-A485-5C6049E29BC9}" type="presParOf" srcId="{8A7C1CC8-7DB1-481A-A622-C37B6FDEECB2}" destId="{1525CBEB-61F1-4965-B52F-F14D7F23F225}" srcOrd="6" destOrd="0" presId="urn:microsoft.com/office/officeart/2008/layout/VerticalCurvedList"/>
    <dgm:cxn modelId="{D37E2355-4902-41B5-9849-EC5582D4B48A}" type="presParOf" srcId="{1525CBEB-61F1-4965-B52F-F14D7F23F225}" destId="{1D3C36D6-BBE5-4E8F-A01C-91764B52DA2D}" srcOrd="0" destOrd="0" presId="urn:microsoft.com/office/officeart/2008/layout/VerticalCurvedList"/>
    <dgm:cxn modelId="{6756E6C9-7C4D-4AF1-9E54-4FED483D4A86}" type="presParOf" srcId="{8A7C1CC8-7DB1-481A-A622-C37B6FDEECB2}" destId="{9468B4F1-DD86-45D2-BCCE-20B2C1D1F1FA}" srcOrd="7" destOrd="0" presId="urn:microsoft.com/office/officeart/2008/layout/VerticalCurvedList"/>
    <dgm:cxn modelId="{A74E2620-75D4-482F-AB9E-C99EC03AC4F9}" type="presParOf" srcId="{8A7C1CC8-7DB1-481A-A622-C37B6FDEECB2}" destId="{CD860CB9-AD2F-424F-9669-078823D60644}" srcOrd="8" destOrd="0" presId="urn:microsoft.com/office/officeart/2008/layout/VerticalCurvedList"/>
    <dgm:cxn modelId="{7E54681B-9271-4250-8038-1C4912D19067}" type="presParOf" srcId="{CD860CB9-AD2F-424F-9669-078823D60644}" destId="{942DD1BF-47C9-4D07-9E47-7D20D3A2437A}" srcOrd="0" destOrd="0" presId="urn:microsoft.com/office/officeart/2008/layout/VerticalCurvedList"/>
    <dgm:cxn modelId="{D851CA1B-1808-4356-88F6-5CEA011E7196}" type="presParOf" srcId="{8A7C1CC8-7DB1-481A-A622-C37B6FDEECB2}" destId="{34D417E5-DB7E-4136-B208-5D444EE1EA2E}" srcOrd="9" destOrd="0" presId="urn:microsoft.com/office/officeart/2008/layout/VerticalCurvedList"/>
    <dgm:cxn modelId="{B2175247-CDC6-46EC-83EB-EF0D61B93374}" type="presParOf" srcId="{8A7C1CC8-7DB1-481A-A622-C37B6FDEECB2}" destId="{5DA6A566-66C6-4601-A60E-670523F3F2E9}" srcOrd="10" destOrd="0" presId="urn:microsoft.com/office/officeart/2008/layout/VerticalCurvedList"/>
    <dgm:cxn modelId="{BAB07DA4-2AB7-479D-B8D1-6CCC3B116F1F}" type="presParOf" srcId="{5DA6A566-66C6-4601-A60E-670523F3F2E9}" destId="{6B0B5151-CF48-4AFE-9897-50D8980EDE9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EB9A8B-382A-4868-B466-B889088DCE06}" type="doc">
      <dgm:prSet loTypeId="urn:microsoft.com/office/officeart/2005/8/layout/chevron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6CB3894-CDDE-41A2-AF64-F1D6F318F52F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A80A8C58-607A-4EEC-93EA-6FD2B3190FC4}" type="parTrans" cxnId="{979B80F8-69FE-4C68-AC8F-F1C9D0F4E7DD}">
      <dgm:prSet/>
      <dgm:spPr/>
      <dgm:t>
        <a:bodyPr/>
        <a:lstStyle/>
        <a:p>
          <a:endParaRPr lang="ru-RU"/>
        </a:p>
      </dgm:t>
    </dgm:pt>
    <dgm:pt modelId="{5F6F8D12-A417-4E8F-872A-244D87C8EC22}" type="sibTrans" cxnId="{979B80F8-69FE-4C68-AC8F-F1C9D0F4E7DD}">
      <dgm:prSet/>
      <dgm:spPr/>
      <dgm:t>
        <a:bodyPr/>
        <a:lstStyle/>
        <a:p>
          <a:endParaRPr lang="ru-RU"/>
        </a:p>
      </dgm:t>
    </dgm:pt>
    <dgm:pt modelId="{9ED07F88-1C12-4BF4-BD3B-59FF5CB91370}">
      <dgm:prSet phldrT="[Текст]"/>
      <dgm:spPr/>
      <dgm:t>
        <a:bodyPr/>
        <a:lstStyle/>
        <a:p>
          <a:r>
            <a:rPr lang="uk-UA" noProof="0" dirty="0" smtClean="0"/>
            <a:t>З яких частин складається гриб? </a:t>
          </a:r>
          <a:endParaRPr lang="uk-UA" noProof="0" dirty="0"/>
        </a:p>
      </dgm:t>
    </dgm:pt>
    <dgm:pt modelId="{626A97FF-2424-4AD7-8F9A-577D64B4564F}" type="parTrans" cxnId="{6360B88F-DA34-4B27-B585-8CB0291F3F3E}">
      <dgm:prSet/>
      <dgm:spPr/>
      <dgm:t>
        <a:bodyPr/>
        <a:lstStyle/>
        <a:p>
          <a:endParaRPr lang="ru-RU"/>
        </a:p>
      </dgm:t>
    </dgm:pt>
    <dgm:pt modelId="{D84DE378-8964-4AA3-B393-24FADA12EE87}" type="sibTrans" cxnId="{6360B88F-DA34-4B27-B585-8CB0291F3F3E}">
      <dgm:prSet/>
      <dgm:spPr/>
      <dgm:t>
        <a:bodyPr/>
        <a:lstStyle/>
        <a:p>
          <a:endParaRPr lang="ru-RU"/>
        </a:p>
      </dgm:t>
    </dgm:pt>
    <dgm:pt modelId="{9C5C804B-F496-4D91-93D3-E8B35ADA4567}">
      <dgm:prSet/>
      <dgm:spPr/>
      <dgm:t>
        <a:bodyPr/>
        <a:lstStyle/>
        <a:p>
          <a:r>
            <a:rPr lang="uk-UA" noProof="0" dirty="0" smtClean="0"/>
            <a:t>Як розмножуються гриби</a:t>
          </a:r>
          <a:r>
            <a:rPr lang="ru-RU" dirty="0" smtClean="0"/>
            <a:t>? </a:t>
          </a:r>
          <a:endParaRPr lang="ru-RU" dirty="0"/>
        </a:p>
      </dgm:t>
    </dgm:pt>
    <dgm:pt modelId="{268BC575-EA08-4E0D-B7A8-206A82104EF1}" type="parTrans" cxnId="{86D5ADD4-A220-4402-AF25-3ABDB292DBE9}">
      <dgm:prSet/>
      <dgm:spPr/>
      <dgm:t>
        <a:bodyPr/>
        <a:lstStyle/>
        <a:p>
          <a:endParaRPr lang="ru-RU"/>
        </a:p>
      </dgm:t>
    </dgm:pt>
    <dgm:pt modelId="{4E6484B7-964C-4C4F-BD2C-13A92FA9F969}" type="sibTrans" cxnId="{86D5ADD4-A220-4402-AF25-3ABDB292DBE9}">
      <dgm:prSet/>
      <dgm:spPr/>
      <dgm:t>
        <a:bodyPr/>
        <a:lstStyle/>
        <a:p>
          <a:endParaRPr lang="ru-RU"/>
        </a:p>
      </dgm:t>
    </dgm:pt>
    <dgm:pt modelId="{7C62A314-08D9-4199-8D03-A6CCE00E074B}">
      <dgm:prSet/>
      <dgm:spPr/>
      <dgm:t>
        <a:bodyPr/>
        <a:lstStyle/>
        <a:p>
          <a:r>
            <a:rPr lang="uk-UA" noProof="0" dirty="0" smtClean="0"/>
            <a:t>Які ти знаєш їстівні гриби, які – отруйні</a:t>
          </a:r>
          <a:r>
            <a:rPr lang="ru-RU" dirty="0" smtClean="0"/>
            <a:t>? </a:t>
          </a:r>
          <a:endParaRPr lang="ru-RU" dirty="0"/>
        </a:p>
      </dgm:t>
    </dgm:pt>
    <dgm:pt modelId="{B37B532C-2567-4DE8-8875-CECD21B84ED9}" type="parTrans" cxnId="{B648F2A4-066C-4436-B582-D39F7261D0FC}">
      <dgm:prSet/>
      <dgm:spPr/>
      <dgm:t>
        <a:bodyPr/>
        <a:lstStyle/>
        <a:p>
          <a:endParaRPr lang="ru-RU"/>
        </a:p>
      </dgm:t>
    </dgm:pt>
    <dgm:pt modelId="{1C51D3CA-DF0C-41A6-8064-9BE6444ACFD1}" type="sibTrans" cxnId="{B648F2A4-066C-4436-B582-D39F7261D0FC}">
      <dgm:prSet/>
      <dgm:spPr/>
      <dgm:t>
        <a:bodyPr/>
        <a:lstStyle/>
        <a:p>
          <a:endParaRPr lang="ru-RU"/>
        </a:p>
      </dgm:t>
    </dgm:pt>
    <dgm:pt modelId="{EC52A36F-D901-4F28-B911-1E04024B0F78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5961F1FC-8319-440A-BE2E-79634FBDCAD6}" type="parTrans" cxnId="{FB81AE36-138E-4F6E-B77D-88F77E2A351E}">
      <dgm:prSet/>
      <dgm:spPr/>
      <dgm:t>
        <a:bodyPr/>
        <a:lstStyle/>
        <a:p>
          <a:endParaRPr lang="ru-RU"/>
        </a:p>
      </dgm:t>
    </dgm:pt>
    <dgm:pt modelId="{6C19CFD8-81AD-411A-8F17-E382C222FF75}" type="sibTrans" cxnId="{FB81AE36-138E-4F6E-B77D-88F77E2A351E}">
      <dgm:prSet/>
      <dgm:spPr/>
      <dgm:t>
        <a:bodyPr/>
        <a:lstStyle/>
        <a:p>
          <a:endParaRPr lang="ru-RU"/>
        </a:p>
      </dgm:t>
    </dgm:pt>
    <dgm:pt modelId="{077C0255-F1BF-4685-B892-3EF5F767DCAC}">
      <dgm:prSet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E821A6E7-1F9D-4DD6-A287-7805BA0E1710}" type="parTrans" cxnId="{00A6BB25-67D6-4154-A4A9-5860F31ED8A2}">
      <dgm:prSet/>
      <dgm:spPr/>
      <dgm:t>
        <a:bodyPr/>
        <a:lstStyle/>
        <a:p>
          <a:endParaRPr lang="ru-RU"/>
        </a:p>
      </dgm:t>
    </dgm:pt>
    <dgm:pt modelId="{72C460E3-C50B-4572-BEBC-FF33A90C66B8}" type="sibTrans" cxnId="{00A6BB25-67D6-4154-A4A9-5860F31ED8A2}">
      <dgm:prSet/>
      <dgm:spPr/>
      <dgm:t>
        <a:bodyPr/>
        <a:lstStyle/>
        <a:p>
          <a:endParaRPr lang="ru-RU"/>
        </a:p>
      </dgm:t>
    </dgm:pt>
    <dgm:pt modelId="{023963FB-A05F-489E-884E-11AFC6C06F84}" type="pres">
      <dgm:prSet presAssocID="{70EB9A8B-382A-4868-B466-B889088DCE0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38C04D-B35C-437B-A647-5C8B00FCC6E8}" type="pres">
      <dgm:prSet presAssocID="{C6CB3894-CDDE-41A2-AF64-F1D6F318F52F}" presName="composite" presStyleCnt="0"/>
      <dgm:spPr/>
    </dgm:pt>
    <dgm:pt modelId="{0A9F9625-9B6B-4066-8FA8-E7F0660C87DA}" type="pres">
      <dgm:prSet presAssocID="{C6CB3894-CDDE-41A2-AF64-F1D6F318F52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AFE7EE-B5C8-4F76-8664-E4161AA6353A}" type="pres">
      <dgm:prSet presAssocID="{C6CB3894-CDDE-41A2-AF64-F1D6F318F52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C8F17-8B87-47C1-8D3C-0F9DF9C16A0C}" type="pres">
      <dgm:prSet presAssocID="{5F6F8D12-A417-4E8F-872A-244D87C8EC22}" presName="sp" presStyleCnt="0"/>
      <dgm:spPr/>
    </dgm:pt>
    <dgm:pt modelId="{1BD121D2-B8EE-47AD-A62F-B5A1A6BF8EA2}" type="pres">
      <dgm:prSet presAssocID="{EC52A36F-D901-4F28-B911-1E04024B0F78}" presName="composite" presStyleCnt="0"/>
      <dgm:spPr/>
    </dgm:pt>
    <dgm:pt modelId="{040603CE-C9D8-45EF-A92E-C33ED562705B}" type="pres">
      <dgm:prSet presAssocID="{EC52A36F-D901-4F28-B911-1E04024B0F7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36D2EA-6FBC-4E14-9DE2-6E0033C7C7FC}" type="pres">
      <dgm:prSet presAssocID="{EC52A36F-D901-4F28-B911-1E04024B0F7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F362C-3E82-4560-9F43-C8B324C0564E}" type="pres">
      <dgm:prSet presAssocID="{6C19CFD8-81AD-411A-8F17-E382C222FF75}" presName="sp" presStyleCnt="0"/>
      <dgm:spPr/>
    </dgm:pt>
    <dgm:pt modelId="{22A4E77B-C478-46EB-AD6F-F1E292C86754}" type="pres">
      <dgm:prSet presAssocID="{077C0255-F1BF-4685-B892-3EF5F767DCAC}" presName="composite" presStyleCnt="0"/>
      <dgm:spPr/>
    </dgm:pt>
    <dgm:pt modelId="{039FF8CC-6410-4860-B66B-C48FA8FF107A}" type="pres">
      <dgm:prSet presAssocID="{077C0255-F1BF-4685-B892-3EF5F767DC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BB9DF6-5D6D-404F-B2D5-4C703E162C2B}" type="pres">
      <dgm:prSet presAssocID="{077C0255-F1BF-4685-B892-3EF5F767DC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60B88F-DA34-4B27-B585-8CB0291F3F3E}" srcId="{C6CB3894-CDDE-41A2-AF64-F1D6F318F52F}" destId="{9ED07F88-1C12-4BF4-BD3B-59FF5CB91370}" srcOrd="0" destOrd="0" parTransId="{626A97FF-2424-4AD7-8F9A-577D64B4564F}" sibTransId="{D84DE378-8964-4AA3-B393-24FADA12EE87}"/>
    <dgm:cxn modelId="{2C2123B5-1483-4EB3-86BC-4FF715A9D26C}" type="presOf" srcId="{EC52A36F-D901-4F28-B911-1E04024B0F78}" destId="{040603CE-C9D8-45EF-A92E-C33ED562705B}" srcOrd="0" destOrd="0" presId="urn:microsoft.com/office/officeart/2005/8/layout/chevron2"/>
    <dgm:cxn modelId="{FB81AE36-138E-4F6E-B77D-88F77E2A351E}" srcId="{70EB9A8B-382A-4868-B466-B889088DCE06}" destId="{EC52A36F-D901-4F28-B911-1E04024B0F78}" srcOrd="1" destOrd="0" parTransId="{5961F1FC-8319-440A-BE2E-79634FBDCAD6}" sibTransId="{6C19CFD8-81AD-411A-8F17-E382C222FF75}"/>
    <dgm:cxn modelId="{8C59B694-03A7-427C-B16B-425666B3F7A2}" type="presOf" srcId="{9C5C804B-F496-4D91-93D3-E8B35ADA4567}" destId="{3C36D2EA-6FBC-4E14-9DE2-6E0033C7C7FC}" srcOrd="0" destOrd="0" presId="urn:microsoft.com/office/officeart/2005/8/layout/chevron2"/>
    <dgm:cxn modelId="{889360C7-E85C-4CCE-8C14-D6491201D207}" type="presOf" srcId="{9ED07F88-1C12-4BF4-BD3B-59FF5CB91370}" destId="{EFAFE7EE-B5C8-4F76-8664-E4161AA6353A}" srcOrd="0" destOrd="0" presId="urn:microsoft.com/office/officeart/2005/8/layout/chevron2"/>
    <dgm:cxn modelId="{858CA098-018C-4B2C-96BA-BB926AF08B84}" type="presOf" srcId="{077C0255-F1BF-4685-B892-3EF5F767DCAC}" destId="{039FF8CC-6410-4860-B66B-C48FA8FF107A}" srcOrd="0" destOrd="0" presId="urn:microsoft.com/office/officeart/2005/8/layout/chevron2"/>
    <dgm:cxn modelId="{979B80F8-69FE-4C68-AC8F-F1C9D0F4E7DD}" srcId="{70EB9A8B-382A-4868-B466-B889088DCE06}" destId="{C6CB3894-CDDE-41A2-AF64-F1D6F318F52F}" srcOrd="0" destOrd="0" parTransId="{A80A8C58-607A-4EEC-93EA-6FD2B3190FC4}" sibTransId="{5F6F8D12-A417-4E8F-872A-244D87C8EC22}"/>
    <dgm:cxn modelId="{86D5ADD4-A220-4402-AF25-3ABDB292DBE9}" srcId="{EC52A36F-D901-4F28-B911-1E04024B0F78}" destId="{9C5C804B-F496-4D91-93D3-E8B35ADA4567}" srcOrd="0" destOrd="0" parTransId="{268BC575-EA08-4E0D-B7A8-206A82104EF1}" sibTransId="{4E6484B7-964C-4C4F-BD2C-13A92FA9F969}"/>
    <dgm:cxn modelId="{1F3A37BD-DA2C-46E3-A725-ECA893984BE2}" type="presOf" srcId="{70EB9A8B-382A-4868-B466-B889088DCE06}" destId="{023963FB-A05F-489E-884E-11AFC6C06F84}" srcOrd="0" destOrd="0" presId="urn:microsoft.com/office/officeart/2005/8/layout/chevron2"/>
    <dgm:cxn modelId="{B648F2A4-066C-4436-B582-D39F7261D0FC}" srcId="{077C0255-F1BF-4685-B892-3EF5F767DCAC}" destId="{7C62A314-08D9-4199-8D03-A6CCE00E074B}" srcOrd="0" destOrd="0" parTransId="{B37B532C-2567-4DE8-8875-CECD21B84ED9}" sibTransId="{1C51D3CA-DF0C-41A6-8064-9BE6444ACFD1}"/>
    <dgm:cxn modelId="{F66280B3-D687-4967-BE20-A641CD2BCC0F}" type="presOf" srcId="{7C62A314-08D9-4199-8D03-A6CCE00E074B}" destId="{64BB9DF6-5D6D-404F-B2D5-4C703E162C2B}" srcOrd="0" destOrd="0" presId="urn:microsoft.com/office/officeart/2005/8/layout/chevron2"/>
    <dgm:cxn modelId="{00A6BB25-67D6-4154-A4A9-5860F31ED8A2}" srcId="{70EB9A8B-382A-4868-B466-B889088DCE06}" destId="{077C0255-F1BF-4685-B892-3EF5F767DCAC}" srcOrd="2" destOrd="0" parTransId="{E821A6E7-1F9D-4DD6-A287-7805BA0E1710}" sibTransId="{72C460E3-C50B-4572-BEBC-FF33A90C66B8}"/>
    <dgm:cxn modelId="{5E7B6FCF-6E1A-4069-A32F-24FFE236FB52}" type="presOf" srcId="{C6CB3894-CDDE-41A2-AF64-F1D6F318F52F}" destId="{0A9F9625-9B6B-4066-8FA8-E7F0660C87DA}" srcOrd="0" destOrd="0" presId="urn:microsoft.com/office/officeart/2005/8/layout/chevron2"/>
    <dgm:cxn modelId="{99DFFB35-C915-44BE-BFA1-CA38A16796BB}" type="presParOf" srcId="{023963FB-A05F-489E-884E-11AFC6C06F84}" destId="{DE38C04D-B35C-437B-A647-5C8B00FCC6E8}" srcOrd="0" destOrd="0" presId="urn:microsoft.com/office/officeart/2005/8/layout/chevron2"/>
    <dgm:cxn modelId="{BB9402EB-5B6B-4D14-B070-7C574CC5B513}" type="presParOf" srcId="{DE38C04D-B35C-437B-A647-5C8B00FCC6E8}" destId="{0A9F9625-9B6B-4066-8FA8-E7F0660C87DA}" srcOrd="0" destOrd="0" presId="urn:microsoft.com/office/officeart/2005/8/layout/chevron2"/>
    <dgm:cxn modelId="{625B0BA2-8229-4852-8E97-05E4F3F4BB5C}" type="presParOf" srcId="{DE38C04D-B35C-437B-A647-5C8B00FCC6E8}" destId="{EFAFE7EE-B5C8-4F76-8664-E4161AA6353A}" srcOrd="1" destOrd="0" presId="urn:microsoft.com/office/officeart/2005/8/layout/chevron2"/>
    <dgm:cxn modelId="{F2C599C8-5D4F-434E-B0C9-61F04D133667}" type="presParOf" srcId="{023963FB-A05F-489E-884E-11AFC6C06F84}" destId="{BF2C8F17-8B87-47C1-8D3C-0F9DF9C16A0C}" srcOrd="1" destOrd="0" presId="urn:microsoft.com/office/officeart/2005/8/layout/chevron2"/>
    <dgm:cxn modelId="{90012598-81E2-460B-BAA5-C193AC731337}" type="presParOf" srcId="{023963FB-A05F-489E-884E-11AFC6C06F84}" destId="{1BD121D2-B8EE-47AD-A62F-B5A1A6BF8EA2}" srcOrd="2" destOrd="0" presId="urn:microsoft.com/office/officeart/2005/8/layout/chevron2"/>
    <dgm:cxn modelId="{2947DDA8-8478-4144-BB41-BCC2AFCBDD3C}" type="presParOf" srcId="{1BD121D2-B8EE-47AD-A62F-B5A1A6BF8EA2}" destId="{040603CE-C9D8-45EF-A92E-C33ED562705B}" srcOrd="0" destOrd="0" presId="urn:microsoft.com/office/officeart/2005/8/layout/chevron2"/>
    <dgm:cxn modelId="{CC4A42BD-2C50-430C-9937-62519B192194}" type="presParOf" srcId="{1BD121D2-B8EE-47AD-A62F-B5A1A6BF8EA2}" destId="{3C36D2EA-6FBC-4E14-9DE2-6E0033C7C7FC}" srcOrd="1" destOrd="0" presId="urn:microsoft.com/office/officeart/2005/8/layout/chevron2"/>
    <dgm:cxn modelId="{B3939CBC-54EE-4A8E-82EE-8F8E9D7B825A}" type="presParOf" srcId="{023963FB-A05F-489E-884E-11AFC6C06F84}" destId="{CBEF362C-3E82-4560-9F43-C8B324C0564E}" srcOrd="3" destOrd="0" presId="urn:microsoft.com/office/officeart/2005/8/layout/chevron2"/>
    <dgm:cxn modelId="{D9CB4841-511D-4052-B57A-6434EEC2FE5A}" type="presParOf" srcId="{023963FB-A05F-489E-884E-11AFC6C06F84}" destId="{22A4E77B-C478-46EB-AD6F-F1E292C86754}" srcOrd="4" destOrd="0" presId="urn:microsoft.com/office/officeart/2005/8/layout/chevron2"/>
    <dgm:cxn modelId="{453FF414-05C0-4195-8D53-EA3B0C850404}" type="presParOf" srcId="{22A4E77B-C478-46EB-AD6F-F1E292C86754}" destId="{039FF8CC-6410-4860-B66B-C48FA8FF107A}" srcOrd="0" destOrd="0" presId="urn:microsoft.com/office/officeart/2005/8/layout/chevron2"/>
    <dgm:cxn modelId="{A1FEE373-DAA2-4641-8396-44D6F19E03B7}" type="presParOf" srcId="{22A4E77B-C478-46EB-AD6F-F1E292C86754}" destId="{64BB9DF6-5D6D-404F-B2D5-4C703E162C2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8AC26A-9E1F-433D-9D89-711A07412DF9}" type="doc">
      <dgm:prSet loTypeId="urn:microsoft.com/office/officeart/2005/8/layout/default#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E6A11B2-06A3-4FE7-A596-56BE6A5F92AB}">
      <dgm:prSet phldrT="[Текст]"/>
      <dgm:spPr/>
      <dgm:t>
        <a:bodyPr/>
        <a:lstStyle/>
        <a:p>
          <a:r>
            <a:rPr lang="uk-UA" dirty="0" smtClean="0"/>
            <a:t>Справжній грибник кожний гриб обережно зрізує, щоб не пошкодити грибницю. </a:t>
          </a:r>
          <a:endParaRPr lang="ru-RU" dirty="0"/>
        </a:p>
      </dgm:t>
    </dgm:pt>
    <dgm:pt modelId="{5BE9E2CA-DFC4-4A02-AA7E-3518F48C692D}" type="parTrans" cxnId="{9DE84F2D-3ED2-426B-880C-A19A4D97B315}">
      <dgm:prSet/>
      <dgm:spPr/>
      <dgm:t>
        <a:bodyPr/>
        <a:lstStyle/>
        <a:p>
          <a:endParaRPr lang="ru-RU"/>
        </a:p>
      </dgm:t>
    </dgm:pt>
    <dgm:pt modelId="{6F961C24-C38D-488D-9903-F54D18ADB928}" type="sibTrans" cxnId="{9DE84F2D-3ED2-426B-880C-A19A4D97B315}">
      <dgm:prSet/>
      <dgm:spPr/>
      <dgm:t>
        <a:bodyPr/>
        <a:lstStyle/>
        <a:p>
          <a:endParaRPr lang="ru-RU"/>
        </a:p>
      </dgm:t>
    </dgm:pt>
    <dgm:pt modelId="{536DA483-37A7-4417-9F22-B51D375AE8A0}">
      <dgm:prSet phldrT="[Текст]"/>
      <dgm:spPr/>
      <dgm:t>
        <a:bodyPr/>
        <a:lstStyle/>
        <a:p>
          <a:r>
            <a:rPr lang="uk-UA" dirty="0" smtClean="0"/>
            <a:t>Грибник незнайомі та неїстівні гриби не чіпає. </a:t>
          </a:r>
          <a:endParaRPr lang="ru-RU" dirty="0"/>
        </a:p>
      </dgm:t>
    </dgm:pt>
    <dgm:pt modelId="{2F5DB9E0-F339-45C1-9A0C-CC8F0DD9E1BE}" type="parTrans" cxnId="{64E1BB92-1345-45B6-B82E-B64A2A10B18F}">
      <dgm:prSet/>
      <dgm:spPr/>
      <dgm:t>
        <a:bodyPr/>
        <a:lstStyle/>
        <a:p>
          <a:endParaRPr lang="ru-RU"/>
        </a:p>
      </dgm:t>
    </dgm:pt>
    <dgm:pt modelId="{B35B46E2-541F-4139-A573-010F9F959E25}" type="sibTrans" cxnId="{64E1BB92-1345-45B6-B82E-B64A2A10B18F}">
      <dgm:prSet/>
      <dgm:spPr/>
      <dgm:t>
        <a:bodyPr/>
        <a:lstStyle/>
        <a:p>
          <a:endParaRPr lang="ru-RU"/>
        </a:p>
      </dgm:t>
    </dgm:pt>
    <dgm:pt modelId="{A293EA56-B16D-430C-AEAF-39646E888786}">
      <dgm:prSet phldrT="[Текст]"/>
      <dgm:spPr/>
      <dgm:t>
        <a:bodyPr/>
        <a:lstStyle/>
        <a:p>
          <a:r>
            <a:rPr lang="uk-UA" dirty="0" smtClean="0"/>
            <a:t>Сухе листя і мох не перевертає, щоб грибниця не висохла і не загинула на сонці. </a:t>
          </a:r>
          <a:endParaRPr lang="ru-RU" dirty="0"/>
        </a:p>
      </dgm:t>
    </dgm:pt>
    <dgm:pt modelId="{B55E0F3F-BE3E-4AB7-8214-F9C01A1B06DA}" type="parTrans" cxnId="{36CF8ACF-F136-4692-93B9-09A521CCBB31}">
      <dgm:prSet/>
      <dgm:spPr/>
      <dgm:t>
        <a:bodyPr/>
        <a:lstStyle/>
        <a:p>
          <a:endParaRPr lang="ru-RU"/>
        </a:p>
      </dgm:t>
    </dgm:pt>
    <dgm:pt modelId="{DE5A0DC8-5FD6-4250-B989-0586CB06AA92}" type="sibTrans" cxnId="{36CF8ACF-F136-4692-93B9-09A521CCBB31}">
      <dgm:prSet/>
      <dgm:spPr/>
      <dgm:t>
        <a:bodyPr/>
        <a:lstStyle/>
        <a:p>
          <a:endParaRPr lang="ru-RU"/>
        </a:p>
      </dgm:t>
    </dgm:pt>
    <dgm:pt modelId="{A691DACB-58D5-4E54-9E13-20439369E920}">
      <dgm:prSet phldrT="[Текст]"/>
      <dgm:spPr/>
      <dgm:t>
        <a:bodyPr/>
        <a:lstStyle/>
        <a:p>
          <a:r>
            <a:rPr lang="uk-UA" dirty="0" smtClean="0"/>
            <a:t>Справжньому грибникові ліс радий, як другу, і грибів для нього не шкодує. </a:t>
          </a:r>
          <a:endParaRPr lang="ru-RU" dirty="0"/>
        </a:p>
      </dgm:t>
    </dgm:pt>
    <dgm:pt modelId="{BA767A18-665E-4D01-AA1B-5E2D9BC9958A}" type="parTrans" cxnId="{F2B81810-E2F2-4AE5-8370-39C74B36B609}">
      <dgm:prSet/>
      <dgm:spPr/>
      <dgm:t>
        <a:bodyPr/>
        <a:lstStyle/>
        <a:p>
          <a:endParaRPr lang="ru-RU"/>
        </a:p>
      </dgm:t>
    </dgm:pt>
    <dgm:pt modelId="{1B96D5D5-DA60-4119-96D2-178961CFDF50}" type="sibTrans" cxnId="{F2B81810-E2F2-4AE5-8370-39C74B36B609}">
      <dgm:prSet/>
      <dgm:spPr/>
      <dgm:t>
        <a:bodyPr/>
        <a:lstStyle/>
        <a:p>
          <a:endParaRPr lang="ru-RU"/>
        </a:p>
      </dgm:t>
    </dgm:pt>
    <dgm:pt modelId="{4393711A-5FD9-4764-859E-483577DD0F9B}" type="pres">
      <dgm:prSet presAssocID="{FE8AC26A-9E1F-433D-9D89-711A07412DF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8A77B0-11D3-4440-B208-D726AD5F8D16}" type="pres">
      <dgm:prSet presAssocID="{9E6A11B2-06A3-4FE7-A596-56BE6A5F92AB}" presName="node" presStyleLbl="node1" presStyleIdx="0" presStyleCnt="4" custScaleX="18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D0C5A-9856-4845-801D-94B664F4EC6B}" type="pres">
      <dgm:prSet presAssocID="{6F961C24-C38D-488D-9903-F54D18ADB928}" presName="sibTrans" presStyleCnt="0"/>
      <dgm:spPr/>
    </dgm:pt>
    <dgm:pt modelId="{41A72E91-A4A6-4009-8333-F1481EF081CE}" type="pres">
      <dgm:prSet presAssocID="{536DA483-37A7-4417-9F22-B51D375AE8A0}" presName="node" presStyleLbl="node1" presStyleIdx="1" presStyleCnt="4" custScaleX="18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774E8-46C0-4785-83A6-9D662867C958}" type="pres">
      <dgm:prSet presAssocID="{B35B46E2-541F-4139-A573-010F9F959E25}" presName="sibTrans" presStyleCnt="0"/>
      <dgm:spPr/>
    </dgm:pt>
    <dgm:pt modelId="{8A4581C2-F242-418C-A027-5485DBD1E6C3}" type="pres">
      <dgm:prSet presAssocID="{A293EA56-B16D-430C-AEAF-39646E888786}" presName="node" presStyleLbl="node1" presStyleIdx="2" presStyleCnt="4" custScaleX="18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C1525-4B19-40B7-B714-5A38F5750B8A}" type="pres">
      <dgm:prSet presAssocID="{DE5A0DC8-5FD6-4250-B989-0586CB06AA92}" presName="sibTrans" presStyleCnt="0"/>
      <dgm:spPr/>
    </dgm:pt>
    <dgm:pt modelId="{CE1135EE-5981-425E-80C0-C170445ACD34}" type="pres">
      <dgm:prSet presAssocID="{A691DACB-58D5-4E54-9E13-20439369E920}" presName="node" presStyleLbl="node1" presStyleIdx="3" presStyleCnt="4" custScaleX="18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B5A3C4-F5C3-4CE6-A0E3-DD71B28EE3EA}" type="presOf" srcId="{9E6A11B2-06A3-4FE7-A596-56BE6A5F92AB}" destId="{CB8A77B0-11D3-4440-B208-D726AD5F8D16}" srcOrd="0" destOrd="0" presId="urn:microsoft.com/office/officeart/2005/8/layout/default#2"/>
    <dgm:cxn modelId="{16064B8D-8767-4913-94C8-3E3D111B3C90}" type="presOf" srcId="{FE8AC26A-9E1F-433D-9D89-711A07412DF9}" destId="{4393711A-5FD9-4764-859E-483577DD0F9B}" srcOrd="0" destOrd="0" presId="urn:microsoft.com/office/officeart/2005/8/layout/default#2"/>
    <dgm:cxn modelId="{64E1BB92-1345-45B6-B82E-B64A2A10B18F}" srcId="{FE8AC26A-9E1F-433D-9D89-711A07412DF9}" destId="{536DA483-37A7-4417-9F22-B51D375AE8A0}" srcOrd="1" destOrd="0" parTransId="{2F5DB9E0-F339-45C1-9A0C-CC8F0DD9E1BE}" sibTransId="{B35B46E2-541F-4139-A573-010F9F959E25}"/>
    <dgm:cxn modelId="{9DE84F2D-3ED2-426B-880C-A19A4D97B315}" srcId="{FE8AC26A-9E1F-433D-9D89-711A07412DF9}" destId="{9E6A11B2-06A3-4FE7-A596-56BE6A5F92AB}" srcOrd="0" destOrd="0" parTransId="{5BE9E2CA-DFC4-4A02-AA7E-3518F48C692D}" sibTransId="{6F961C24-C38D-488D-9903-F54D18ADB928}"/>
    <dgm:cxn modelId="{BD3048A9-A180-4CA9-A75D-4DD15B594867}" type="presOf" srcId="{536DA483-37A7-4417-9F22-B51D375AE8A0}" destId="{41A72E91-A4A6-4009-8333-F1481EF081CE}" srcOrd="0" destOrd="0" presId="urn:microsoft.com/office/officeart/2005/8/layout/default#2"/>
    <dgm:cxn modelId="{6330312E-8574-4C5F-BB19-715397191A65}" type="presOf" srcId="{A691DACB-58D5-4E54-9E13-20439369E920}" destId="{CE1135EE-5981-425E-80C0-C170445ACD34}" srcOrd="0" destOrd="0" presId="urn:microsoft.com/office/officeart/2005/8/layout/default#2"/>
    <dgm:cxn modelId="{36CF8ACF-F136-4692-93B9-09A521CCBB31}" srcId="{FE8AC26A-9E1F-433D-9D89-711A07412DF9}" destId="{A293EA56-B16D-430C-AEAF-39646E888786}" srcOrd="2" destOrd="0" parTransId="{B55E0F3F-BE3E-4AB7-8214-F9C01A1B06DA}" sibTransId="{DE5A0DC8-5FD6-4250-B989-0586CB06AA92}"/>
    <dgm:cxn modelId="{C4CE0D91-FC73-4536-9EDA-3B03A3414E5E}" type="presOf" srcId="{A293EA56-B16D-430C-AEAF-39646E888786}" destId="{8A4581C2-F242-418C-A027-5485DBD1E6C3}" srcOrd="0" destOrd="0" presId="urn:microsoft.com/office/officeart/2005/8/layout/default#2"/>
    <dgm:cxn modelId="{F2B81810-E2F2-4AE5-8370-39C74B36B609}" srcId="{FE8AC26A-9E1F-433D-9D89-711A07412DF9}" destId="{A691DACB-58D5-4E54-9E13-20439369E920}" srcOrd="3" destOrd="0" parTransId="{BA767A18-665E-4D01-AA1B-5E2D9BC9958A}" sibTransId="{1B96D5D5-DA60-4119-96D2-178961CFDF50}"/>
    <dgm:cxn modelId="{50773E10-F8A2-4B79-9746-FF00CE0A57B7}" type="presParOf" srcId="{4393711A-5FD9-4764-859E-483577DD0F9B}" destId="{CB8A77B0-11D3-4440-B208-D726AD5F8D16}" srcOrd="0" destOrd="0" presId="urn:microsoft.com/office/officeart/2005/8/layout/default#2"/>
    <dgm:cxn modelId="{678FB4FF-9D0A-4677-B066-F7EB7394E56B}" type="presParOf" srcId="{4393711A-5FD9-4764-859E-483577DD0F9B}" destId="{4F2D0C5A-9856-4845-801D-94B664F4EC6B}" srcOrd="1" destOrd="0" presId="urn:microsoft.com/office/officeart/2005/8/layout/default#2"/>
    <dgm:cxn modelId="{783FEC83-1F9B-491B-89AE-F62325E0A35F}" type="presParOf" srcId="{4393711A-5FD9-4764-859E-483577DD0F9B}" destId="{41A72E91-A4A6-4009-8333-F1481EF081CE}" srcOrd="2" destOrd="0" presId="urn:microsoft.com/office/officeart/2005/8/layout/default#2"/>
    <dgm:cxn modelId="{79023DA8-F63D-4EB4-9C02-8199B84FFD98}" type="presParOf" srcId="{4393711A-5FD9-4764-859E-483577DD0F9B}" destId="{1F4774E8-46C0-4785-83A6-9D662867C958}" srcOrd="3" destOrd="0" presId="urn:microsoft.com/office/officeart/2005/8/layout/default#2"/>
    <dgm:cxn modelId="{BAADD722-2FED-4FA2-AEB9-836584A26189}" type="presParOf" srcId="{4393711A-5FD9-4764-859E-483577DD0F9B}" destId="{8A4581C2-F242-418C-A027-5485DBD1E6C3}" srcOrd="4" destOrd="0" presId="urn:microsoft.com/office/officeart/2005/8/layout/default#2"/>
    <dgm:cxn modelId="{D1DA041A-FA8D-49DF-BABD-1378E611A931}" type="presParOf" srcId="{4393711A-5FD9-4764-859E-483577DD0F9B}" destId="{91CC1525-4B19-40B7-B714-5A38F5750B8A}" srcOrd="5" destOrd="0" presId="urn:microsoft.com/office/officeart/2005/8/layout/default#2"/>
    <dgm:cxn modelId="{22875343-69E3-466C-8983-7464CB430C28}" type="presParOf" srcId="{4393711A-5FD9-4764-859E-483577DD0F9B}" destId="{CE1135EE-5981-425E-80C0-C170445ACD34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E4EE6DF-D83F-4DC2-8386-2B7363924807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A1F554-D81F-4156-8B52-95FD18A3E393}">
      <dgm:prSet phldrT="[Текст]"/>
      <dgm:spPr/>
      <dgm:t>
        <a:bodyPr/>
        <a:lstStyle/>
        <a:p>
          <a:r>
            <a:rPr lang="uk-UA" noProof="0" dirty="0" smtClean="0"/>
            <a:t>Гриб складається з грибниці й плодового тіла. </a:t>
          </a:r>
          <a:endParaRPr lang="uk-UA" noProof="0" dirty="0"/>
        </a:p>
      </dgm:t>
    </dgm:pt>
    <dgm:pt modelId="{37D0DD2F-8409-421A-B5A9-85597CA74B99}" type="parTrans" cxnId="{7355299C-D63B-49FF-A793-5678826D35BC}">
      <dgm:prSet/>
      <dgm:spPr/>
      <dgm:t>
        <a:bodyPr/>
        <a:lstStyle/>
        <a:p>
          <a:endParaRPr lang="ru-RU"/>
        </a:p>
      </dgm:t>
    </dgm:pt>
    <dgm:pt modelId="{C5538585-6A77-4879-8D2B-E53750AB050D}" type="sibTrans" cxnId="{7355299C-D63B-49FF-A793-5678826D35BC}">
      <dgm:prSet/>
      <dgm:spPr/>
      <dgm:t>
        <a:bodyPr/>
        <a:lstStyle/>
        <a:p>
          <a:endParaRPr lang="ru-RU"/>
        </a:p>
      </dgm:t>
    </dgm:pt>
    <dgm:pt modelId="{92383553-AF29-4D41-A591-0D66323C4532}">
      <dgm:prSet phldrT="[Текст]"/>
      <dgm:spPr/>
      <dgm:t>
        <a:bodyPr/>
        <a:lstStyle/>
        <a:p>
          <a:r>
            <a:rPr lang="uk-UA" noProof="0" dirty="0" smtClean="0"/>
            <a:t>Грибниця – головна частина гриба. </a:t>
          </a:r>
          <a:endParaRPr lang="uk-UA" noProof="0" dirty="0"/>
        </a:p>
      </dgm:t>
    </dgm:pt>
    <dgm:pt modelId="{5DB77280-1BD3-430B-93D3-FB4D3C26BAD2}" type="parTrans" cxnId="{92F16697-F380-4517-8241-8E5C04755DBD}">
      <dgm:prSet/>
      <dgm:spPr/>
      <dgm:t>
        <a:bodyPr/>
        <a:lstStyle/>
        <a:p>
          <a:endParaRPr lang="ru-RU"/>
        </a:p>
      </dgm:t>
    </dgm:pt>
    <dgm:pt modelId="{5B947E5B-960F-4CF3-BF64-A746D84B5748}" type="sibTrans" cxnId="{92F16697-F380-4517-8241-8E5C04755DBD}">
      <dgm:prSet/>
      <dgm:spPr/>
      <dgm:t>
        <a:bodyPr/>
        <a:lstStyle/>
        <a:p>
          <a:endParaRPr lang="ru-RU"/>
        </a:p>
      </dgm:t>
    </dgm:pt>
    <dgm:pt modelId="{47089A12-C868-41CD-AB5D-5D7CB0A2D359}">
      <dgm:prSet phldrT="[Текст]"/>
      <dgm:spPr/>
      <dgm:t>
        <a:bodyPr/>
        <a:lstStyle/>
        <a:p>
          <a:r>
            <a:rPr lang="uk-UA" noProof="0" dirty="0" smtClean="0"/>
            <a:t>Гриби є їстівні та отруйні. </a:t>
          </a:r>
          <a:endParaRPr lang="uk-UA" noProof="0" dirty="0"/>
        </a:p>
      </dgm:t>
    </dgm:pt>
    <dgm:pt modelId="{F0902D91-6F63-4C18-85F5-A16A02BBE9FB}" type="parTrans" cxnId="{12E9DC93-DE39-40C6-94C9-964F525FC8F0}">
      <dgm:prSet/>
      <dgm:spPr/>
      <dgm:t>
        <a:bodyPr/>
        <a:lstStyle/>
        <a:p>
          <a:endParaRPr lang="ru-RU"/>
        </a:p>
      </dgm:t>
    </dgm:pt>
    <dgm:pt modelId="{423135F2-FD55-476D-8119-57AA789B3F7B}" type="sibTrans" cxnId="{12E9DC93-DE39-40C6-94C9-964F525FC8F0}">
      <dgm:prSet/>
      <dgm:spPr/>
      <dgm:t>
        <a:bodyPr/>
        <a:lstStyle/>
        <a:p>
          <a:endParaRPr lang="ru-RU"/>
        </a:p>
      </dgm:t>
    </dgm:pt>
    <dgm:pt modelId="{AA88DB83-27C8-4298-AEA3-D0E114F2893C}" type="pres">
      <dgm:prSet presAssocID="{1E4EE6DF-D83F-4DC2-8386-2B736392480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2A2F4F-DCD8-464E-93BE-A8B8A38108C0}" type="pres">
      <dgm:prSet presAssocID="{2FA1F554-D81F-4156-8B52-95FD18A3E393}" presName="composite" presStyleCnt="0"/>
      <dgm:spPr/>
    </dgm:pt>
    <dgm:pt modelId="{C6F9876E-774E-40A4-BE7C-0E7B424C2B44}" type="pres">
      <dgm:prSet presAssocID="{2FA1F554-D81F-4156-8B52-95FD18A3E393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2A667-6208-41C6-BF50-9A252857CF51}" type="pres">
      <dgm:prSet presAssocID="{2FA1F554-D81F-4156-8B52-95FD18A3E393}" presName="rect2" presStyleLbl="fgImgPlace1" presStyleIdx="0" presStyleCnt="3"/>
      <dgm:spPr/>
    </dgm:pt>
    <dgm:pt modelId="{008CE921-16F8-45CC-9235-DB6ED94A7FA4}" type="pres">
      <dgm:prSet presAssocID="{C5538585-6A77-4879-8D2B-E53750AB050D}" presName="sibTrans" presStyleCnt="0"/>
      <dgm:spPr/>
    </dgm:pt>
    <dgm:pt modelId="{025E3382-1345-4A8D-90CD-404747DE5D13}" type="pres">
      <dgm:prSet presAssocID="{92383553-AF29-4D41-A591-0D66323C4532}" presName="composite" presStyleCnt="0"/>
      <dgm:spPr/>
    </dgm:pt>
    <dgm:pt modelId="{1009CD7F-FEA0-4169-89AB-AFC4C2397DC2}" type="pres">
      <dgm:prSet presAssocID="{92383553-AF29-4D41-A591-0D66323C4532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1FCD96-E82C-43A7-97AA-6144E127389E}" type="pres">
      <dgm:prSet presAssocID="{92383553-AF29-4D41-A591-0D66323C4532}" presName="rect2" presStyleLbl="fgImgPlace1" presStyleIdx="1" presStyleCnt="3"/>
      <dgm:spPr/>
    </dgm:pt>
    <dgm:pt modelId="{C4A7B820-22C4-4CF1-84ED-FCF1167D3F46}" type="pres">
      <dgm:prSet presAssocID="{5B947E5B-960F-4CF3-BF64-A746D84B5748}" presName="sibTrans" presStyleCnt="0"/>
      <dgm:spPr/>
    </dgm:pt>
    <dgm:pt modelId="{93DF7917-EB20-46F9-A0DF-8344C96D9930}" type="pres">
      <dgm:prSet presAssocID="{47089A12-C868-41CD-AB5D-5D7CB0A2D359}" presName="composite" presStyleCnt="0"/>
      <dgm:spPr/>
    </dgm:pt>
    <dgm:pt modelId="{E76697AA-04D8-42C7-BCF3-E74979A75C36}" type="pres">
      <dgm:prSet presAssocID="{47089A12-C868-41CD-AB5D-5D7CB0A2D359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FBC69-D3D1-4E56-8292-E74E7C77132D}" type="pres">
      <dgm:prSet presAssocID="{47089A12-C868-41CD-AB5D-5D7CB0A2D359}" presName="rect2" presStyleLbl="fgImgPlace1" presStyleIdx="2" presStyleCnt="3"/>
      <dgm:spPr/>
    </dgm:pt>
  </dgm:ptLst>
  <dgm:cxnLst>
    <dgm:cxn modelId="{92AC150D-5A9C-4172-AF78-A690DD346B00}" type="presOf" srcId="{1E4EE6DF-D83F-4DC2-8386-2B7363924807}" destId="{AA88DB83-27C8-4298-AEA3-D0E114F2893C}" srcOrd="0" destOrd="0" presId="urn:microsoft.com/office/officeart/2008/layout/PictureStrips"/>
    <dgm:cxn modelId="{151394B6-E1C0-48BE-9BCA-89625BDDE416}" type="presOf" srcId="{92383553-AF29-4D41-A591-0D66323C4532}" destId="{1009CD7F-FEA0-4169-89AB-AFC4C2397DC2}" srcOrd="0" destOrd="0" presId="urn:microsoft.com/office/officeart/2008/layout/PictureStrips"/>
    <dgm:cxn modelId="{7355299C-D63B-49FF-A793-5678826D35BC}" srcId="{1E4EE6DF-D83F-4DC2-8386-2B7363924807}" destId="{2FA1F554-D81F-4156-8B52-95FD18A3E393}" srcOrd="0" destOrd="0" parTransId="{37D0DD2F-8409-421A-B5A9-85597CA74B99}" sibTransId="{C5538585-6A77-4879-8D2B-E53750AB050D}"/>
    <dgm:cxn modelId="{12E9DC93-DE39-40C6-94C9-964F525FC8F0}" srcId="{1E4EE6DF-D83F-4DC2-8386-2B7363924807}" destId="{47089A12-C868-41CD-AB5D-5D7CB0A2D359}" srcOrd="2" destOrd="0" parTransId="{F0902D91-6F63-4C18-85F5-A16A02BBE9FB}" sibTransId="{423135F2-FD55-476D-8119-57AA789B3F7B}"/>
    <dgm:cxn modelId="{5523BE1C-99F5-456C-BA8B-AD20997B2B73}" type="presOf" srcId="{47089A12-C868-41CD-AB5D-5D7CB0A2D359}" destId="{E76697AA-04D8-42C7-BCF3-E74979A75C36}" srcOrd="0" destOrd="0" presId="urn:microsoft.com/office/officeart/2008/layout/PictureStrips"/>
    <dgm:cxn modelId="{92F16697-F380-4517-8241-8E5C04755DBD}" srcId="{1E4EE6DF-D83F-4DC2-8386-2B7363924807}" destId="{92383553-AF29-4D41-A591-0D66323C4532}" srcOrd="1" destOrd="0" parTransId="{5DB77280-1BD3-430B-93D3-FB4D3C26BAD2}" sibTransId="{5B947E5B-960F-4CF3-BF64-A746D84B5748}"/>
    <dgm:cxn modelId="{BD0FCFD4-CE2E-4CA7-A717-DC5496A42087}" type="presOf" srcId="{2FA1F554-D81F-4156-8B52-95FD18A3E393}" destId="{C6F9876E-774E-40A4-BE7C-0E7B424C2B44}" srcOrd="0" destOrd="0" presId="urn:microsoft.com/office/officeart/2008/layout/PictureStrips"/>
    <dgm:cxn modelId="{B8B89E21-6B17-48ED-8414-8470AC9A3D14}" type="presParOf" srcId="{AA88DB83-27C8-4298-AEA3-D0E114F2893C}" destId="{EB2A2F4F-DCD8-464E-93BE-A8B8A38108C0}" srcOrd="0" destOrd="0" presId="urn:microsoft.com/office/officeart/2008/layout/PictureStrips"/>
    <dgm:cxn modelId="{7056CF9F-5CDC-474C-B0E8-EAC291A30E3D}" type="presParOf" srcId="{EB2A2F4F-DCD8-464E-93BE-A8B8A38108C0}" destId="{C6F9876E-774E-40A4-BE7C-0E7B424C2B44}" srcOrd="0" destOrd="0" presId="urn:microsoft.com/office/officeart/2008/layout/PictureStrips"/>
    <dgm:cxn modelId="{5A2024A3-70CD-4816-8E71-29AA63EF678C}" type="presParOf" srcId="{EB2A2F4F-DCD8-464E-93BE-A8B8A38108C0}" destId="{B232A667-6208-41C6-BF50-9A252857CF51}" srcOrd="1" destOrd="0" presId="urn:microsoft.com/office/officeart/2008/layout/PictureStrips"/>
    <dgm:cxn modelId="{88C3B4C1-CCA9-4157-9311-EB8CE45D5C99}" type="presParOf" srcId="{AA88DB83-27C8-4298-AEA3-D0E114F2893C}" destId="{008CE921-16F8-45CC-9235-DB6ED94A7FA4}" srcOrd="1" destOrd="0" presId="urn:microsoft.com/office/officeart/2008/layout/PictureStrips"/>
    <dgm:cxn modelId="{9B597094-6538-408E-B5E0-DDB538E20697}" type="presParOf" srcId="{AA88DB83-27C8-4298-AEA3-D0E114F2893C}" destId="{025E3382-1345-4A8D-90CD-404747DE5D13}" srcOrd="2" destOrd="0" presId="urn:microsoft.com/office/officeart/2008/layout/PictureStrips"/>
    <dgm:cxn modelId="{BE8AD53C-0F6D-4855-884B-7083F070AE67}" type="presParOf" srcId="{025E3382-1345-4A8D-90CD-404747DE5D13}" destId="{1009CD7F-FEA0-4169-89AB-AFC4C2397DC2}" srcOrd="0" destOrd="0" presId="urn:microsoft.com/office/officeart/2008/layout/PictureStrips"/>
    <dgm:cxn modelId="{242840A2-3D0D-4C39-B691-B81E1EA38D5D}" type="presParOf" srcId="{025E3382-1345-4A8D-90CD-404747DE5D13}" destId="{2B1FCD96-E82C-43A7-97AA-6144E127389E}" srcOrd="1" destOrd="0" presId="urn:microsoft.com/office/officeart/2008/layout/PictureStrips"/>
    <dgm:cxn modelId="{5AB4757D-6311-4C6A-A1D6-5BDC3792A102}" type="presParOf" srcId="{AA88DB83-27C8-4298-AEA3-D0E114F2893C}" destId="{C4A7B820-22C4-4CF1-84ED-FCF1167D3F46}" srcOrd="3" destOrd="0" presId="urn:microsoft.com/office/officeart/2008/layout/PictureStrips"/>
    <dgm:cxn modelId="{EF1BD9F6-E41C-47CF-82D0-C73B72608BA8}" type="presParOf" srcId="{AA88DB83-27C8-4298-AEA3-D0E114F2893C}" destId="{93DF7917-EB20-46F9-A0DF-8344C96D9930}" srcOrd="4" destOrd="0" presId="urn:microsoft.com/office/officeart/2008/layout/PictureStrips"/>
    <dgm:cxn modelId="{A22502FE-44AB-4794-9436-E7643D1EA45E}" type="presParOf" srcId="{93DF7917-EB20-46F9-A0DF-8344C96D9930}" destId="{E76697AA-04D8-42C7-BCF3-E74979A75C36}" srcOrd="0" destOrd="0" presId="urn:microsoft.com/office/officeart/2008/layout/PictureStrips"/>
    <dgm:cxn modelId="{1A86E47D-121D-4D9A-BEE9-1F241A7569E6}" type="presParOf" srcId="{93DF7917-EB20-46F9-A0DF-8344C96D9930}" destId="{EF2FBC69-D3D1-4E56-8292-E74E7C77132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EBF24A-9975-44D4-B053-B08A3F770856}" type="doc">
      <dgm:prSet loTypeId="urn:microsoft.com/office/officeart/2005/8/layout/cycle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E4E421E-49EA-4F53-B8D2-5BD7CE0D58AF}">
      <dgm:prSet phldrT="[Текст]"/>
      <dgm:spPr/>
      <dgm:t>
        <a:bodyPr/>
        <a:lstStyle/>
        <a:p>
          <a:r>
            <a:rPr lang="uk-UA" smtClean="0"/>
            <a:t>Які бувають гриби?</a:t>
          </a:r>
          <a:endParaRPr lang="ru-RU"/>
        </a:p>
      </dgm:t>
    </dgm:pt>
    <dgm:pt modelId="{A8F1C984-B62A-4BBC-B918-72E0A9BCDB6E}" type="parTrans" cxnId="{57101A16-2CBB-44D2-AFBF-B8D8F8B9EFAC}">
      <dgm:prSet/>
      <dgm:spPr/>
      <dgm:t>
        <a:bodyPr/>
        <a:lstStyle/>
        <a:p>
          <a:endParaRPr lang="ru-RU"/>
        </a:p>
      </dgm:t>
    </dgm:pt>
    <dgm:pt modelId="{6B5A4816-1626-44E7-9570-DBDDBFA5C195}" type="sibTrans" cxnId="{57101A16-2CBB-44D2-AFBF-B8D8F8B9EFAC}">
      <dgm:prSet/>
      <dgm:spPr/>
      <dgm:t>
        <a:bodyPr/>
        <a:lstStyle/>
        <a:p>
          <a:endParaRPr lang="ru-RU"/>
        </a:p>
      </dgm:t>
    </dgm:pt>
    <dgm:pt modelId="{5E833BAC-916F-40BA-BD87-EAF2A0ED30DE}">
      <dgm:prSet/>
      <dgm:spPr/>
      <dgm:t>
        <a:bodyPr/>
        <a:lstStyle/>
        <a:p>
          <a:r>
            <a:rPr lang="uk-UA" dirty="0" smtClean="0"/>
            <a:t>Назвіть їстівні гриби свого </a:t>
          </a:r>
          <a:r>
            <a:rPr lang="ru-RU" dirty="0" smtClean="0"/>
            <a:t>краю.</a:t>
          </a:r>
          <a:endParaRPr lang="ru-RU" dirty="0"/>
        </a:p>
      </dgm:t>
    </dgm:pt>
    <dgm:pt modelId="{4653E438-039E-461C-AFFE-15E783D29793}" type="parTrans" cxnId="{A57425E8-59FF-4B5E-8C35-B0F1C13EEDF2}">
      <dgm:prSet/>
      <dgm:spPr/>
      <dgm:t>
        <a:bodyPr/>
        <a:lstStyle/>
        <a:p>
          <a:endParaRPr lang="ru-RU"/>
        </a:p>
      </dgm:t>
    </dgm:pt>
    <dgm:pt modelId="{E38F23D2-92CB-4DFC-9D6B-ECE3E711C47E}" type="sibTrans" cxnId="{A57425E8-59FF-4B5E-8C35-B0F1C13EEDF2}">
      <dgm:prSet/>
      <dgm:spPr/>
      <dgm:t>
        <a:bodyPr/>
        <a:lstStyle/>
        <a:p>
          <a:endParaRPr lang="ru-RU"/>
        </a:p>
      </dgm:t>
    </dgm:pt>
    <dgm:pt modelId="{F01282FB-51C0-4E6C-A817-1AD523136CE0}">
      <dgm:prSet/>
      <dgm:spPr/>
      <dgm:t>
        <a:bodyPr/>
        <a:lstStyle/>
        <a:p>
          <a:r>
            <a:rPr lang="uk-UA" dirty="0" smtClean="0"/>
            <a:t>Назвіть отруйні гриби свого </a:t>
          </a:r>
          <a:r>
            <a:rPr lang="ru-RU" dirty="0" smtClean="0"/>
            <a:t>краю.</a:t>
          </a:r>
          <a:endParaRPr lang="ru-RU" dirty="0"/>
        </a:p>
      </dgm:t>
    </dgm:pt>
    <dgm:pt modelId="{2438C7C8-D535-4C8A-96BE-6BF0EF1C273D}" type="parTrans" cxnId="{67B32B0D-4A60-4F54-87C2-85CEC0229E8C}">
      <dgm:prSet/>
      <dgm:spPr/>
      <dgm:t>
        <a:bodyPr/>
        <a:lstStyle/>
        <a:p>
          <a:endParaRPr lang="ru-RU"/>
        </a:p>
      </dgm:t>
    </dgm:pt>
    <dgm:pt modelId="{0889C1AD-D095-4CA8-A947-FB83A4211A20}" type="sibTrans" cxnId="{67B32B0D-4A60-4F54-87C2-85CEC0229E8C}">
      <dgm:prSet/>
      <dgm:spPr/>
      <dgm:t>
        <a:bodyPr/>
        <a:lstStyle/>
        <a:p>
          <a:endParaRPr lang="ru-RU"/>
        </a:p>
      </dgm:t>
    </dgm:pt>
    <dgm:pt modelId="{D5FBB27A-0778-4715-B20D-92FC85FF97A1}" type="pres">
      <dgm:prSet presAssocID="{14EBF24A-9975-44D4-B053-B08A3F77085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9DB6E3-98F0-451F-811D-F611AD290FAA}" type="pres">
      <dgm:prSet presAssocID="{DE4E421E-49EA-4F53-B8D2-5BD7CE0D58AF}" presName="node" presStyleLbl="node1" presStyleIdx="0" presStyleCnt="3" custScaleX="134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50C58-FCA8-4488-8DCC-FF4BBBE9DB1B}" type="pres">
      <dgm:prSet presAssocID="{DE4E421E-49EA-4F53-B8D2-5BD7CE0D58AF}" presName="spNode" presStyleCnt="0"/>
      <dgm:spPr/>
    </dgm:pt>
    <dgm:pt modelId="{AECAFE6B-0D90-4F5A-AC1C-C36B4BDF0117}" type="pres">
      <dgm:prSet presAssocID="{6B5A4816-1626-44E7-9570-DBDDBFA5C195}" presName="sibTrans" presStyleLbl="sibTrans1D1" presStyleIdx="0" presStyleCnt="3"/>
      <dgm:spPr/>
      <dgm:t>
        <a:bodyPr/>
        <a:lstStyle/>
        <a:p>
          <a:endParaRPr lang="ru-RU"/>
        </a:p>
      </dgm:t>
    </dgm:pt>
    <dgm:pt modelId="{F40553B0-7E53-4E81-B70F-9BACF30758A9}" type="pres">
      <dgm:prSet presAssocID="{5E833BAC-916F-40BA-BD87-EAF2A0ED30DE}" presName="node" presStyleLbl="node1" presStyleIdx="1" presStyleCnt="3" custScaleX="134822" custRadScaleRad="88898" custRadScaleInc="-75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682E8B-53CE-4BC7-BC35-BF2A71198911}" type="pres">
      <dgm:prSet presAssocID="{5E833BAC-916F-40BA-BD87-EAF2A0ED30DE}" presName="spNode" presStyleCnt="0"/>
      <dgm:spPr/>
    </dgm:pt>
    <dgm:pt modelId="{D35DF541-0136-46C2-BFBC-514F007BF194}" type="pres">
      <dgm:prSet presAssocID="{E38F23D2-92CB-4DFC-9D6B-ECE3E711C47E}" presName="sibTrans" presStyleLbl="sibTrans1D1" presStyleIdx="1" presStyleCnt="3"/>
      <dgm:spPr/>
      <dgm:t>
        <a:bodyPr/>
        <a:lstStyle/>
        <a:p>
          <a:endParaRPr lang="ru-RU"/>
        </a:p>
      </dgm:t>
    </dgm:pt>
    <dgm:pt modelId="{195B83DA-722C-4D80-B5E7-F6598DCB4676}" type="pres">
      <dgm:prSet presAssocID="{F01282FB-51C0-4E6C-A817-1AD523136CE0}" presName="node" presStyleLbl="node1" presStyleIdx="2" presStyleCnt="3" custScaleX="134822" custRadScaleRad="81295" custRadScaleInc="75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61BF0-DC46-42BA-94C8-359A4057453B}" type="pres">
      <dgm:prSet presAssocID="{F01282FB-51C0-4E6C-A817-1AD523136CE0}" presName="spNode" presStyleCnt="0"/>
      <dgm:spPr/>
    </dgm:pt>
    <dgm:pt modelId="{D65B0CB5-B939-4132-A00F-CB147F08E0D3}" type="pres">
      <dgm:prSet presAssocID="{0889C1AD-D095-4CA8-A947-FB83A4211A20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A57425E8-59FF-4B5E-8C35-B0F1C13EEDF2}" srcId="{14EBF24A-9975-44D4-B053-B08A3F770856}" destId="{5E833BAC-916F-40BA-BD87-EAF2A0ED30DE}" srcOrd="1" destOrd="0" parTransId="{4653E438-039E-461C-AFFE-15E783D29793}" sibTransId="{E38F23D2-92CB-4DFC-9D6B-ECE3E711C47E}"/>
    <dgm:cxn modelId="{67B32B0D-4A60-4F54-87C2-85CEC0229E8C}" srcId="{14EBF24A-9975-44D4-B053-B08A3F770856}" destId="{F01282FB-51C0-4E6C-A817-1AD523136CE0}" srcOrd="2" destOrd="0" parTransId="{2438C7C8-D535-4C8A-96BE-6BF0EF1C273D}" sibTransId="{0889C1AD-D095-4CA8-A947-FB83A4211A20}"/>
    <dgm:cxn modelId="{33532055-7D43-48B7-B8D0-C7B1D57C3729}" type="presOf" srcId="{5E833BAC-916F-40BA-BD87-EAF2A0ED30DE}" destId="{F40553B0-7E53-4E81-B70F-9BACF30758A9}" srcOrd="0" destOrd="0" presId="urn:microsoft.com/office/officeart/2005/8/layout/cycle6"/>
    <dgm:cxn modelId="{17218FB0-F01A-4D00-ABC7-67AF44F863EF}" type="presOf" srcId="{0889C1AD-D095-4CA8-A947-FB83A4211A20}" destId="{D65B0CB5-B939-4132-A00F-CB147F08E0D3}" srcOrd="0" destOrd="0" presId="urn:microsoft.com/office/officeart/2005/8/layout/cycle6"/>
    <dgm:cxn modelId="{82EA486C-9ECA-40C5-A147-448565CF54AD}" type="presOf" srcId="{DE4E421E-49EA-4F53-B8D2-5BD7CE0D58AF}" destId="{4B9DB6E3-98F0-451F-811D-F611AD290FAA}" srcOrd="0" destOrd="0" presId="urn:microsoft.com/office/officeart/2005/8/layout/cycle6"/>
    <dgm:cxn modelId="{BA788AFF-54D0-4867-99F8-749D3B4108FB}" type="presOf" srcId="{6B5A4816-1626-44E7-9570-DBDDBFA5C195}" destId="{AECAFE6B-0D90-4F5A-AC1C-C36B4BDF0117}" srcOrd="0" destOrd="0" presId="urn:microsoft.com/office/officeart/2005/8/layout/cycle6"/>
    <dgm:cxn modelId="{0A8415AD-382E-40CB-9E9B-3A12CA482CF2}" type="presOf" srcId="{14EBF24A-9975-44D4-B053-B08A3F770856}" destId="{D5FBB27A-0778-4715-B20D-92FC85FF97A1}" srcOrd="0" destOrd="0" presId="urn:microsoft.com/office/officeart/2005/8/layout/cycle6"/>
    <dgm:cxn modelId="{216F0ABD-AC28-4259-8FCA-9621153A1F37}" type="presOf" srcId="{F01282FB-51C0-4E6C-A817-1AD523136CE0}" destId="{195B83DA-722C-4D80-B5E7-F6598DCB4676}" srcOrd="0" destOrd="0" presId="urn:microsoft.com/office/officeart/2005/8/layout/cycle6"/>
    <dgm:cxn modelId="{57101A16-2CBB-44D2-AFBF-B8D8F8B9EFAC}" srcId="{14EBF24A-9975-44D4-B053-B08A3F770856}" destId="{DE4E421E-49EA-4F53-B8D2-5BD7CE0D58AF}" srcOrd="0" destOrd="0" parTransId="{A8F1C984-B62A-4BBC-B918-72E0A9BCDB6E}" sibTransId="{6B5A4816-1626-44E7-9570-DBDDBFA5C195}"/>
    <dgm:cxn modelId="{F4CE604D-B1DD-47E8-8975-E60BE76A2E1A}" type="presOf" srcId="{E38F23D2-92CB-4DFC-9D6B-ECE3E711C47E}" destId="{D35DF541-0136-46C2-BFBC-514F007BF194}" srcOrd="0" destOrd="0" presId="urn:microsoft.com/office/officeart/2005/8/layout/cycle6"/>
    <dgm:cxn modelId="{B77B3906-5D1D-48A9-899D-C148323F63F7}" type="presParOf" srcId="{D5FBB27A-0778-4715-B20D-92FC85FF97A1}" destId="{4B9DB6E3-98F0-451F-811D-F611AD290FAA}" srcOrd="0" destOrd="0" presId="urn:microsoft.com/office/officeart/2005/8/layout/cycle6"/>
    <dgm:cxn modelId="{7C459CFB-DD36-47CF-BDB2-E3AAF0F869F6}" type="presParOf" srcId="{D5FBB27A-0778-4715-B20D-92FC85FF97A1}" destId="{A9550C58-FCA8-4488-8DCC-FF4BBBE9DB1B}" srcOrd="1" destOrd="0" presId="urn:microsoft.com/office/officeart/2005/8/layout/cycle6"/>
    <dgm:cxn modelId="{4C02CCD0-EFE3-496E-88E7-988624486E6A}" type="presParOf" srcId="{D5FBB27A-0778-4715-B20D-92FC85FF97A1}" destId="{AECAFE6B-0D90-4F5A-AC1C-C36B4BDF0117}" srcOrd="2" destOrd="0" presId="urn:microsoft.com/office/officeart/2005/8/layout/cycle6"/>
    <dgm:cxn modelId="{565F8B08-3F77-478D-B843-5B1A868EF63E}" type="presParOf" srcId="{D5FBB27A-0778-4715-B20D-92FC85FF97A1}" destId="{F40553B0-7E53-4E81-B70F-9BACF30758A9}" srcOrd="3" destOrd="0" presId="urn:microsoft.com/office/officeart/2005/8/layout/cycle6"/>
    <dgm:cxn modelId="{E1275D0D-5D29-48CF-A816-32F6EA84FB0A}" type="presParOf" srcId="{D5FBB27A-0778-4715-B20D-92FC85FF97A1}" destId="{B2682E8B-53CE-4BC7-BC35-BF2A71198911}" srcOrd="4" destOrd="0" presId="urn:microsoft.com/office/officeart/2005/8/layout/cycle6"/>
    <dgm:cxn modelId="{1668DF90-7E5C-4B75-89E0-59A1A12CD30B}" type="presParOf" srcId="{D5FBB27A-0778-4715-B20D-92FC85FF97A1}" destId="{D35DF541-0136-46C2-BFBC-514F007BF194}" srcOrd="5" destOrd="0" presId="urn:microsoft.com/office/officeart/2005/8/layout/cycle6"/>
    <dgm:cxn modelId="{FDE5F0C6-1A94-4AA6-B591-8C9999F4717A}" type="presParOf" srcId="{D5FBB27A-0778-4715-B20D-92FC85FF97A1}" destId="{195B83DA-722C-4D80-B5E7-F6598DCB4676}" srcOrd="6" destOrd="0" presId="urn:microsoft.com/office/officeart/2005/8/layout/cycle6"/>
    <dgm:cxn modelId="{9C30FFBE-DA2D-4DEC-8F60-CABB88D4226C}" type="presParOf" srcId="{D5FBB27A-0778-4715-B20D-92FC85FF97A1}" destId="{88761BF0-DC46-42BA-94C8-359A4057453B}" srcOrd="7" destOrd="0" presId="urn:microsoft.com/office/officeart/2005/8/layout/cycle6"/>
    <dgm:cxn modelId="{7C1EE422-3A7D-4882-A597-A513AC38759C}" type="presParOf" srcId="{D5FBB27A-0778-4715-B20D-92FC85FF97A1}" destId="{D65B0CB5-B939-4132-A00F-CB147F08E0D3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F21D7F1-C28A-4814-8222-602711BDFEEC}" type="doc">
      <dgm:prSet loTypeId="urn:microsoft.com/office/officeart/2005/8/layout/hierarchy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1297B7C-892B-432F-8FB4-AFB1BF3F3E00}">
      <dgm:prSet phldrT="[Текст]"/>
      <dgm:spPr/>
      <dgm:t>
        <a:bodyPr/>
        <a:lstStyle/>
        <a:p>
          <a:r>
            <a:rPr lang="uk-UA" noProof="0" dirty="0" err="1" smtClean="0"/>
            <a:t>Продовжіть</a:t>
          </a:r>
          <a:r>
            <a:rPr lang="uk-UA" noProof="0" dirty="0" smtClean="0"/>
            <a:t> правила збирання грибів:</a:t>
          </a:r>
          <a:endParaRPr lang="uk-UA" noProof="0" dirty="0"/>
        </a:p>
      </dgm:t>
    </dgm:pt>
    <dgm:pt modelId="{2B949207-8A91-4B43-A2E5-197DBEFE7022}" type="parTrans" cxnId="{8A5A6E77-303F-4DF2-8916-77BB513158CA}">
      <dgm:prSet/>
      <dgm:spPr/>
      <dgm:t>
        <a:bodyPr/>
        <a:lstStyle/>
        <a:p>
          <a:endParaRPr lang="ru-RU"/>
        </a:p>
      </dgm:t>
    </dgm:pt>
    <dgm:pt modelId="{FBD566F0-C487-4043-A1C3-BC64983B3F31}" type="sibTrans" cxnId="{8A5A6E77-303F-4DF2-8916-77BB513158CA}">
      <dgm:prSet/>
      <dgm:spPr/>
      <dgm:t>
        <a:bodyPr/>
        <a:lstStyle/>
        <a:p>
          <a:endParaRPr lang="ru-RU"/>
        </a:p>
      </dgm:t>
    </dgm:pt>
    <dgm:pt modelId="{6393EAE3-DB5A-4CBB-9244-B52AA1B6BC78}">
      <dgm:prSet/>
      <dgm:spPr/>
      <dgm:t>
        <a:bodyPr/>
        <a:lstStyle/>
        <a:p>
          <a:r>
            <a:rPr lang="uk-UA" noProof="0" dirty="0" smtClean="0"/>
            <a:t>Зрізуй гриби...</a:t>
          </a:r>
          <a:endParaRPr lang="uk-UA" noProof="0" dirty="0"/>
        </a:p>
      </dgm:t>
    </dgm:pt>
    <dgm:pt modelId="{60EAF8DC-E83F-4067-B4D0-1561E209C5CB}" type="parTrans" cxnId="{5AB5199F-0F5D-4A95-9890-09BF6F6C3636}">
      <dgm:prSet/>
      <dgm:spPr/>
      <dgm:t>
        <a:bodyPr/>
        <a:lstStyle/>
        <a:p>
          <a:endParaRPr lang="ru-RU"/>
        </a:p>
      </dgm:t>
    </dgm:pt>
    <dgm:pt modelId="{2948D663-99F1-4303-99E3-2577CF0D74C0}" type="sibTrans" cxnId="{5AB5199F-0F5D-4A95-9890-09BF6F6C3636}">
      <dgm:prSet/>
      <dgm:spPr/>
      <dgm:t>
        <a:bodyPr/>
        <a:lstStyle/>
        <a:p>
          <a:endParaRPr lang="ru-RU"/>
        </a:p>
      </dgm:t>
    </dgm:pt>
    <dgm:pt modelId="{C453CC2E-13F2-4180-86B8-D5FBA7B672C3}">
      <dgm:prSet/>
      <dgm:spPr/>
      <dgm:t>
        <a:bodyPr/>
        <a:lstStyle/>
        <a:p>
          <a:r>
            <a:rPr lang="uk-UA" noProof="0" dirty="0" smtClean="0"/>
            <a:t>Збирай тільки...</a:t>
          </a:r>
          <a:endParaRPr lang="uk-UA" noProof="0" dirty="0"/>
        </a:p>
      </dgm:t>
    </dgm:pt>
    <dgm:pt modelId="{44DCF9CD-5FB9-4A0A-BAF1-FC4AF6CC4814}" type="parTrans" cxnId="{08AFE5D8-144A-41D4-BFF7-16192CAAD318}">
      <dgm:prSet/>
      <dgm:spPr/>
      <dgm:t>
        <a:bodyPr/>
        <a:lstStyle/>
        <a:p>
          <a:endParaRPr lang="ru-RU"/>
        </a:p>
      </dgm:t>
    </dgm:pt>
    <dgm:pt modelId="{228AE411-E30F-4CA4-9F67-B3C5C699BA99}" type="sibTrans" cxnId="{08AFE5D8-144A-41D4-BFF7-16192CAAD318}">
      <dgm:prSet/>
      <dgm:spPr/>
      <dgm:t>
        <a:bodyPr/>
        <a:lstStyle/>
        <a:p>
          <a:endParaRPr lang="ru-RU"/>
        </a:p>
      </dgm:t>
    </dgm:pt>
    <dgm:pt modelId="{32F2A211-8AEE-4D43-98F8-84995DF325A9}">
      <dgm:prSet/>
      <dgm:spPr/>
      <dgm:t>
        <a:bodyPr/>
        <a:lstStyle/>
        <a:p>
          <a:r>
            <a:rPr lang="uk-UA" noProof="0" dirty="0" smtClean="0"/>
            <a:t>Не знищуй...</a:t>
          </a:r>
          <a:endParaRPr lang="uk-UA" noProof="0" dirty="0"/>
        </a:p>
      </dgm:t>
    </dgm:pt>
    <dgm:pt modelId="{6418F4AA-9B8F-4275-A592-CF2BB7CA05B1}" type="parTrans" cxnId="{9BAD4305-3EE8-4EC0-A212-E7E43D5E016F}">
      <dgm:prSet/>
      <dgm:spPr/>
      <dgm:t>
        <a:bodyPr/>
        <a:lstStyle/>
        <a:p>
          <a:endParaRPr lang="ru-RU"/>
        </a:p>
      </dgm:t>
    </dgm:pt>
    <dgm:pt modelId="{8E21EF92-08AD-47AF-9970-E3DCCA860E15}" type="sibTrans" cxnId="{9BAD4305-3EE8-4EC0-A212-E7E43D5E016F}">
      <dgm:prSet/>
      <dgm:spPr/>
      <dgm:t>
        <a:bodyPr/>
        <a:lstStyle/>
        <a:p>
          <a:endParaRPr lang="ru-RU"/>
        </a:p>
      </dgm:t>
    </dgm:pt>
    <dgm:pt modelId="{61B567C1-9166-4450-BD7F-3777F35647C3}" type="pres">
      <dgm:prSet presAssocID="{6F21D7F1-C28A-4814-8222-602711BDFEE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6A5F59-A7E9-4EA0-AA18-1DF21D7040AA}" type="pres">
      <dgm:prSet presAssocID="{31297B7C-892B-432F-8FB4-AFB1BF3F3E00}" presName="root" presStyleCnt="0"/>
      <dgm:spPr/>
    </dgm:pt>
    <dgm:pt modelId="{2F035C33-FA11-49FF-82C0-37989B82C4C8}" type="pres">
      <dgm:prSet presAssocID="{31297B7C-892B-432F-8FB4-AFB1BF3F3E00}" presName="rootComposite" presStyleCnt="0"/>
      <dgm:spPr/>
    </dgm:pt>
    <dgm:pt modelId="{AFF7D44E-0628-4CB9-A77E-95FC4A43F59B}" type="pres">
      <dgm:prSet presAssocID="{31297B7C-892B-432F-8FB4-AFB1BF3F3E00}" presName="rootText" presStyleLbl="node1" presStyleIdx="0" presStyleCnt="1" custScaleX="212008"/>
      <dgm:spPr/>
      <dgm:t>
        <a:bodyPr/>
        <a:lstStyle/>
        <a:p>
          <a:endParaRPr lang="ru-RU"/>
        </a:p>
      </dgm:t>
    </dgm:pt>
    <dgm:pt modelId="{337771A4-EC86-418E-907A-CE2CBB59C141}" type="pres">
      <dgm:prSet presAssocID="{31297B7C-892B-432F-8FB4-AFB1BF3F3E00}" presName="rootConnector" presStyleLbl="node1" presStyleIdx="0" presStyleCnt="1"/>
      <dgm:spPr/>
      <dgm:t>
        <a:bodyPr/>
        <a:lstStyle/>
        <a:p>
          <a:endParaRPr lang="ru-RU"/>
        </a:p>
      </dgm:t>
    </dgm:pt>
    <dgm:pt modelId="{5F2CF934-FCFF-4B1F-B79D-6D7D6B013244}" type="pres">
      <dgm:prSet presAssocID="{31297B7C-892B-432F-8FB4-AFB1BF3F3E00}" presName="childShape" presStyleCnt="0"/>
      <dgm:spPr/>
    </dgm:pt>
    <dgm:pt modelId="{1620D001-BE58-4C08-81E1-DD5D268A6079}" type="pres">
      <dgm:prSet presAssocID="{60EAF8DC-E83F-4067-B4D0-1561E209C5CB}" presName="Name13" presStyleLbl="parChTrans1D2" presStyleIdx="0" presStyleCnt="3"/>
      <dgm:spPr/>
      <dgm:t>
        <a:bodyPr/>
        <a:lstStyle/>
        <a:p>
          <a:endParaRPr lang="ru-RU"/>
        </a:p>
      </dgm:t>
    </dgm:pt>
    <dgm:pt modelId="{70BF34AE-7982-4729-BE1E-F58759267E0C}" type="pres">
      <dgm:prSet presAssocID="{6393EAE3-DB5A-4CBB-9244-B52AA1B6BC78}" presName="childText" presStyleLbl="bgAcc1" presStyleIdx="0" presStyleCnt="3" custScaleX="195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8F691-58E2-4376-8072-AFD7DFD3B54D}" type="pres">
      <dgm:prSet presAssocID="{44DCF9CD-5FB9-4A0A-BAF1-FC4AF6CC4814}" presName="Name13" presStyleLbl="parChTrans1D2" presStyleIdx="1" presStyleCnt="3"/>
      <dgm:spPr/>
      <dgm:t>
        <a:bodyPr/>
        <a:lstStyle/>
        <a:p>
          <a:endParaRPr lang="ru-RU"/>
        </a:p>
      </dgm:t>
    </dgm:pt>
    <dgm:pt modelId="{B5DE6D75-8CD7-418A-AB8D-EEAA93C305C3}" type="pres">
      <dgm:prSet presAssocID="{C453CC2E-13F2-4180-86B8-D5FBA7B672C3}" presName="childText" presStyleLbl="bgAcc1" presStyleIdx="1" presStyleCnt="3" custScaleX="195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D7A82-A4B8-46F5-BE8F-88C975D52CC6}" type="pres">
      <dgm:prSet presAssocID="{6418F4AA-9B8F-4275-A592-CF2BB7CA05B1}" presName="Name13" presStyleLbl="parChTrans1D2" presStyleIdx="2" presStyleCnt="3"/>
      <dgm:spPr/>
      <dgm:t>
        <a:bodyPr/>
        <a:lstStyle/>
        <a:p>
          <a:endParaRPr lang="ru-RU"/>
        </a:p>
      </dgm:t>
    </dgm:pt>
    <dgm:pt modelId="{66D3BFFA-8272-4134-8873-28CD4D24360F}" type="pres">
      <dgm:prSet presAssocID="{32F2A211-8AEE-4D43-98F8-84995DF325A9}" presName="childText" presStyleLbl="bgAcc1" presStyleIdx="2" presStyleCnt="3" custScaleX="195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F4B90A-8401-426F-BCDD-DF5B3613BEA2}" type="presOf" srcId="{6393EAE3-DB5A-4CBB-9244-B52AA1B6BC78}" destId="{70BF34AE-7982-4729-BE1E-F58759267E0C}" srcOrd="0" destOrd="0" presId="urn:microsoft.com/office/officeart/2005/8/layout/hierarchy3"/>
    <dgm:cxn modelId="{77F8EE4A-D481-4BAF-B1FF-4E5780301505}" type="presOf" srcId="{31297B7C-892B-432F-8FB4-AFB1BF3F3E00}" destId="{AFF7D44E-0628-4CB9-A77E-95FC4A43F59B}" srcOrd="0" destOrd="0" presId="urn:microsoft.com/office/officeart/2005/8/layout/hierarchy3"/>
    <dgm:cxn modelId="{57EB8E22-BD44-45E9-9CBD-F068929AFD6D}" type="presOf" srcId="{32F2A211-8AEE-4D43-98F8-84995DF325A9}" destId="{66D3BFFA-8272-4134-8873-28CD4D24360F}" srcOrd="0" destOrd="0" presId="urn:microsoft.com/office/officeart/2005/8/layout/hierarchy3"/>
    <dgm:cxn modelId="{665CD53C-A68E-463A-9D8F-0564FCA0DECA}" type="presOf" srcId="{31297B7C-892B-432F-8FB4-AFB1BF3F3E00}" destId="{337771A4-EC86-418E-907A-CE2CBB59C141}" srcOrd="1" destOrd="0" presId="urn:microsoft.com/office/officeart/2005/8/layout/hierarchy3"/>
    <dgm:cxn modelId="{08AFE5D8-144A-41D4-BFF7-16192CAAD318}" srcId="{31297B7C-892B-432F-8FB4-AFB1BF3F3E00}" destId="{C453CC2E-13F2-4180-86B8-D5FBA7B672C3}" srcOrd="1" destOrd="0" parTransId="{44DCF9CD-5FB9-4A0A-BAF1-FC4AF6CC4814}" sibTransId="{228AE411-E30F-4CA4-9F67-B3C5C699BA99}"/>
    <dgm:cxn modelId="{B74E7C6D-D740-4E33-B293-0E5B19A9E11C}" type="presOf" srcId="{6418F4AA-9B8F-4275-A592-CF2BB7CA05B1}" destId="{C77D7A82-A4B8-46F5-BE8F-88C975D52CC6}" srcOrd="0" destOrd="0" presId="urn:microsoft.com/office/officeart/2005/8/layout/hierarchy3"/>
    <dgm:cxn modelId="{9BAD4305-3EE8-4EC0-A212-E7E43D5E016F}" srcId="{31297B7C-892B-432F-8FB4-AFB1BF3F3E00}" destId="{32F2A211-8AEE-4D43-98F8-84995DF325A9}" srcOrd="2" destOrd="0" parTransId="{6418F4AA-9B8F-4275-A592-CF2BB7CA05B1}" sibTransId="{8E21EF92-08AD-47AF-9970-E3DCCA860E15}"/>
    <dgm:cxn modelId="{5AB5199F-0F5D-4A95-9890-09BF6F6C3636}" srcId="{31297B7C-892B-432F-8FB4-AFB1BF3F3E00}" destId="{6393EAE3-DB5A-4CBB-9244-B52AA1B6BC78}" srcOrd="0" destOrd="0" parTransId="{60EAF8DC-E83F-4067-B4D0-1561E209C5CB}" sibTransId="{2948D663-99F1-4303-99E3-2577CF0D74C0}"/>
    <dgm:cxn modelId="{8A5A6E77-303F-4DF2-8916-77BB513158CA}" srcId="{6F21D7F1-C28A-4814-8222-602711BDFEEC}" destId="{31297B7C-892B-432F-8FB4-AFB1BF3F3E00}" srcOrd="0" destOrd="0" parTransId="{2B949207-8A91-4B43-A2E5-197DBEFE7022}" sibTransId="{FBD566F0-C487-4043-A1C3-BC64983B3F31}"/>
    <dgm:cxn modelId="{3F85B788-2CEB-481B-8C36-245DE4E2E830}" type="presOf" srcId="{44DCF9CD-5FB9-4A0A-BAF1-FC4AF6CC4814}" destId="{2588F691-58E2-4376-8072-AFD7DFD3B54D}" srcOrd="0" destOrd="0" presId="urn:microsoft.com/office/officeart/2005/8/layout/hierarchy3"/>
    <dgm:cxn modelId="{24820825-6AD4-467C-9061-9C1EEC10D8E6}" type="presOf" srcId="{C453CC2E-13F2-4180-86B8-D5FBA7B672C3}" destId="{B5DE6D75-8CD7-418A-AB8D-EEAA93C305C3}" srcOrd="0" destOrd="0" presId="urn:microsoft.com/office/officeart/2005/8/layout/hierarchy3"/>
    <dgm:cxn modelId="{4A8C5FF9-268F-46B6-9393-7F78BCD2A435}" type="presOf" srcId="{60EAF8DC-E83F-4067-B4D0-1561E209C5CB}" destId="{1620D001-BE58-4C08-81E1-DD5D268A6079}" srcOrd="0" destOrd="0" presId="urn:microsoft.com/office/officeart/2005/8/layout/hierarchy3"/>
    <dgm:cxn modelId="{353DF0DA-CE64-4ACF-A2B5-47B79C4E0F80}" type="presOf" srcId="{6F21D7F1-C28A-4814-8222-602711BDFEEC}" destId="{61B567C1-9166-4450-BD7F-3777F35647C3}" srcOrd="0" destOrd="0" presId="urn:microsoft.com/office/officeart/2005/8/layout/hierarchy3"/>
    <dgm:cxn modelId="{FAB24B5C-50A0-45EB-82DA-5A12BEA24729}" type="presParOf" srcId="{61B567C1-9166-4450-BD7F-3777F35647C3}" destId="{ED6A5F59-A7E9-4EA0-AA18-1DF21D7040AA}" srcOrd="0" destOrd="0" presId="urn:microsoft.com/office/officeart/2005/8/layout/hierarchy3"/>
    <dgm:cxn modelId="{085E2AD8-64E1-4DA1-AF09-5DAF2D671C85}" type="presParOf" srcId="{ED6A5F59-A7E9-4EA0-AA18-1DF21D7040AA}" destId="{2F035C33-FA11-49FF-82C0-37989B82C4C8}" srcOrd="0" destOrd="0" presId="urn:microsoft.com/office/officeart/2005/8/layout/hierarchy3"/>
    <dgm:cxn modelId="{4C8E1753-C850-47FD-A955-14D47C586F35}" type="presParOf" srcId="{2F035C33-FA11-49FF-82C0-37989B82C4C8}" destId="{AFF7D44E-0628-4CB9-A77E-95FC4A43F59B}" srcOrd="0" destOrd="0" presId="urn:microsoft.com/office/officeart/2005/8/layout/hierarchy3"/>
    <dgm:cxn modelId="{88E5D0CA-B994-47FC-B311-CA199CB7E2AF}" type="presParOf" srcId="{2F035C33-FA11-49FF-82C0-37989B82C4C8}" destId="{337771A4-EC86-418E-907A-CE2CBB59C141}" srcOrd="1" destOrd="0" presId="urn:microsoft.com/office/officeart/2005/8/layout/hierarchy3"/>
    <dgm:cxn modelId="{3BA68CA8-C7AB-411B-85C3-ABD6E53C8B16}" type="presParOf" srcId="{ED6A5F59-A7E9-4EA0-AA18-1DF21D7040AA}" destId="{5F2CF934-FCFF-4B1F-B79D-6D7D6B013244}" srcOrd="1" destOrd="0" presId="urn:microsoft.com/office/officeart/2005/8/layout/hierarchy3"/>
    <dgm:cxn modelId="{6FD75FAA-A6C7-4D6C-BE83-F755E63CFCA3}" type="presParOf" srcId="{5F2CF934-FCFF-4B1F-B79D-6D7D6B013244}" destId="{1620D001-BE58-4C08-81E1-DD5D268A6079}" srcOrd="0" destOrd="0" presId="urn:microsoft.com/office/officeart/2005/8/layout/hierarchy3"/>
    <dgm:cxn modelId="{1E818B6D-6C70-456E-8B9C-4CDCF7EAA1F2}" type="presParOf" srcId="{5F2CF934-FCFF-4B1F-B79D-6D7D6B013244}" destId="{70BF34AE-7982-4729-BE1E-F58759267E0C}" srcOrd="1" destOrd="0" presId="urn:microsoft.com/office/officeart/2005/8/layout/hierarchy3"/>
    <dgm:cxn modelId="{CEBD134F-1A1E-4D85-8545-8CF7D8A16091}" type="presParOf" srcId="{5F2CF934-FCFF-4B1F-B79D-6D7D6B013244}" destId="{2588F691-58E2-4376-8072-AFD7DFD3B54D}" srcOrd="2" destOrd="0" presId="urn:microsoft.com/office/officeart/2005/8/layout/hierarchy3"/>
    <dgm:cxn modelId="{46D15A30-AA20-49A1-A810-F1118DD08497}" type="presParOf" srcId="{5F2CF934-FCFF-4B1F-B79D-6D7D6B013244}" destId="{B5DE6D75-8CD7-418A-AB8D-EEAA93C305C3}" srcOrd="3" destOrd="0" presId="urn:microsoft.com/office/officeart/2005/8/layout/hierarchy3"/>
    <dgm:cxn modelId="{EFB5BDB7-6DC7-43AB-B927-8615D37A1AF4}" type="presParOf" srcId="{5F2CF934-FCFF-4B1F-B79D-6D7D6B013244}" destId="{C77D7A82-A4B8-46F5-BE8F-88C975D52CC6}" srcOrd="4" destOrd="0" presId="urn:microsoft.com/office/officeart/2005/8/layout/hierarchy3"/>
    <dgm:cxn modelId="{A7433B7C-C6FE-4147-BD1B-CE22E0BC3C64}" type="presParOf" srcId="{5F2CF934-FCFF-4B1F-B79D-6D7D6B013244}" destId="{66D3BFFA-8272-4134-8873-28CD4D24360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8B86A7-C9AA-4398-A7E6-2635EE8146E4}">
      <dsp:nvSpPr>
        <dsp:cNvPr id="0" name=""/>
        <dsp:cNvSpPr/>
      </dsp:nvSpPr>
      <dsp:spPr>
        <a:xfrm>
          <a:off x="4093" y="182211"/>
          <a:ext cx="1861062" cy="1116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Розкажемо</a:t>
          </a:r>
          <a:endParaRPr lang="uk-UA" sz="2000" kern="1200" noProof="0" dirty="0"/>
        </a:p>
      </dsp:txBody>
      <dsp:txXfrm>
        <a:off x="4093" y="182211"/>
        <a:ext cx="1861062" cy="744425"/>
      </dsp:txXfrm>
    </dsp:sp>
    <dsp:sp modelId="{13746D05-ADC9-4A37-AB4D-8FEF0B7B0955}">
      <dsp:nvSpPr>
        <dsp:cNvPr id="0" name=""/>
        <dsp:cNvSpPr/>
      </dsp:nvSpPr>
      <dsp:spPr>
        <a:xfrm>
          <a:off x="385274" y="926636"/>
          <a:ext cx="1861062" cy="115200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noProof="0" dirty="0" smtClean="0"/>
            <a:t>Що вже знаємо про гриби</a:t>
          </a:r>
          <a:endParaRPr lang="uk-UA" sz="2000" kern="1200" noProof="0" dirty="0"/>
        </a:p>
      </dsp:txBody>
      <dsp:txXfrm>
        <a:off x="385274" y="926636"/>
        <a:ext cx="1861062" cy="1152000"/>
      </dsp:txXfrm>
    </dsp:sp>
    <dsp:sp modelId="{19394134-96F2-43B7-BD35-9BCC71BBB132}">
      <dsp:nvSpPr>
        <dsp:cNvPr id="0" name=""/>
        <dsp:cNvSpPr/>
      </dsp:nvSpPr>
      <dsp:spPr>
        <a:xfrm>
          <a:off x="2147286" y="322748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2147286" y="322748"/>
        <a:ext cx="598116" cy="463350"/>
      </dsp:txXfrm>
    </dsp:sp>
    <dsp:sp modelId="{A8943E7E-3D2C-4E4B-943A-E0C465F59622}">
      <dsp:nvSpPr>
        <dsp:cNvPr id="0" name=""/>
        <dsp:cNvSpPr/>
      </dsp:nvSpPr>
      <dsp:spPr>
        <a:xfrm>
          <a:off x="2993677" y="182211"/>
          <a:ext cx="1861062" cy="1116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noProof="0" dirty="0" smtClean="0"/>
            <a:t>Від Грибочків дізнаємося </a:t>
          </a:r>
          <a:endParaRPr lang="uk-UA" sz="2000" kern="1200" noProof="0" dirty="0"/>
        </a:p>
      </dsp:txBody>
      <dsp:txXfrm>
        <a:off x="2993677" y="182211"/>
        <a:ext cx="1861062" cy="744425"/>
      </dsp:txXfrm>
    </dsp:sp>
    <dsp:sp modelId="{29DD1F1F-D5AB-470D-851C-6B6D8A54BF30}">
      <dsp:nvSpPr>
        <dsp:cNvPr id="0" name=""/>
        <dsp:cNvSpPr/>
      </dsp:nvSpPr>
      <dsp:spPr>
        <a:xfrm>
          <a:off x="3374859" y="926636"/>
          <a:ext cx="1861062" cy="115200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noProof="0" dirty="0" smtClean="0"/>
            <a:t>Чимало  нового про гриби</a:t>
          </a:r>
          <a:endParaRPr lang="uk-UA" sz="2000" kern="1200" noProof="0" dirty="0"/>
        </a:p>
      </dsp:txBody>
      <dsp:txXfrm>
        <a:off x="3374859" y="926636"/>
        <a:ext cx="1861062" cy="1152000"/>
      </dsp:txXfrm>
    </dsp:sp>
    <dsp:sp modelId="{E3E33A6D-98E2-4B11-B254-5EDB22A83C9B}">
      <dsp:nvSpPr>
        <dsp:cNvPr id="0" name=""/>
        <dsp:cNvSpPr/>
      </dsp:nvSpPr>
      <dsp:spPr>
        <a:xfrm>
          <a:off x="5136871" y="322748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136871" y="322748"/>
        <a:ext cx="598116" cy="463350"/>
      </dsp:txXfrm>
    </dsp:sp>
    <dsp:sp modelId="{9F07EE16-C8D1-4F4D-AB1F-9B7A1D23B3FC}">
      <dsp:nvSpPr>
        <dsp:cNvPr id="0" name=""/>
        <dsp:cNvSpPr/>
      </dsp:nvSpPr>
      <dsp:spPr>
        <a:xfrm>
          <a:off x="5983262" y="182211"/>
          <a:ext cx="1861062" cy="1116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Навчимося </a:t>
          </a:r>
          <a:endParaRPr lang="ru-RU" sz="2000" kern="1200" dirty="0"/>
        </a:p>
      </dsp:txBody>
      <dsp:txXfrm>
        <a:off x="5983262" y="182211"/>
        <a:ext cx="1861062" cy="744425"/>
      </dsp:txXfrm>
    </dsp:sp>
    <dsp:sp modelId="{528E6BFB-D8DF-4FE4-86B9-A54873355018}">
      <dsp:nvSpPr>
        <dsp:cNvPr id="0" name=""/>
        <dsp:cNvSpPr/>
      </dsp:nvSpPr>
      <dsp:spPr>
        <a:xfrm>
          <a:off x="6364443" y="926636"/>
          <a:ext cx="1861062" cy="115200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Розрізняти гриби</a:t>
          </a:r>
          <a:endParaRPr lang="ru-RU" sz="2000" kern="1200" dirty="0"/>
        </a:p>
      </dsp:txBody>
      <dsp:txXfrm>
        <a:off x="6364443" y="926636"/>
        <a:ext cx="1861062" cy="1152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5C150B-3A6B-4A22-A5F8-BD32B163789B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Пригадайте, що таке природа? Якою буває природа? </a:t>
          </a:r>
          <a:endParaRPr lang="ru-RU" sz="2800" kern="1200" dirty="0"/>
        </a:p>
      </dsp:txBody>
      <dsp:txXfrm>
        <a:off x="460905" y="1047"/>
        <a:ext cx="3479899" cy="2087939"/>
      </dsp:txXfrm>
    </dsp:sp>
    <dsp:sp modelId="{AB44737A-AEED-455F-9586-82A0DA03EB97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Назвіть ознаки живої природи. Які з названих ознак притаманні грибам?</a:t>
          </a:r>
          <a:endParaRPr lang="ru-RU" sz="2800" kern="1200" dirty="0"/>
        </a:p>
      </dsp:txBody>
      <dsp:txXfrm>
        <a:off x="4288794" y="1047"/>
        <a:ext cx="3479899" cy="2087939"/>
      </dsp:txXfrm>
    </dsp:sp>
    <dsp:sp modelId="{EC37A2C1-454A-48A6-B5D4-CE0976C7D075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Які царства живої природи ми з вами вивчали? Гриби – це рослини чи тварини?</a:t>
          </a:r>
          <a:endParaRPr lang="ru-RU" sz="2800" kern="1200" dirty="0"/>
        </a:p>
      </dsp:txBody>
      <dsp:txXfrm>
        <a:off x="2374850" y="2436976"/>
        <a:ext cx="3479899" cy="208793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188C4F-3458-4577-9162-A55E76D154AD}">
      <dsp:nvSpPr>
        <dsp:cNvPr id="0" name=""/>
        <dsp:cNvSpPr/>
      </dsp:nvSpPr>
      <dsp:spPr>
        <a:xfrm>
          <a:off x="-2867127" y="-444541"/>
          <a:ext cx="3442229" cy="3442229"/>
        </a:xfrm>
        <a:prstGeom prst="blockArc">
          <a:avLst>
            <a:gd name="adj1" fmla="val 18900000"/>
            <a:gd name="adj2" fmla="val 2700000"/>
            <a:gd name="adj3" fmla="val 628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DAA860-D7FC-4E7C-895E-93C750D43026}">
      <dsp:nvSpPr>
        <dsp:cNvPr id="0" name=""/>
        <dsp:cNvSpPr/>
      </dsp:nvSpPr>
      <dsp:spPr>
        <a:xfrm>
          <a:off x="469332" y="364742"/>
          <a:ext cx="2757559" cy="7293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9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Плодове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тіло</a:t>
          </a:r>
          <a:r>
            <a:rPr lang="ru-RU" sz="2300" kern="1200" dirty="0" smtClean="0"/>
            <a:t> гриба</a:t>
          </a:r>
          <a:endParaRPr lang="ru-RU" sz="2300" kern="1200" dirty="0"/>
        </a:p>
      </dsp:txBody>
      <dsp:txXfrm>
        <a:off x="469332" y="364742"/>
        <a:ext cx="2757559" cy="729383"/>
      </dsp:txXfrm>
    </dsp:sp>
    <dsp:sp modelId="{1BCD6F1C-14CE-4E90-9D16-3232A16FBA25}">
      <dsp:nvSpPr>
        <dsp:cNvPr id="0" name=""/>
        <dsp:cNvSpPr/>
      </dsp:nvSpPr>
      <dsp:spPr>
        <a:xfrm>
          <a:off x="13467" y="273569"/>
          <a:ext cx="911728" cy="9117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3A9123-7AF2-41E9-98E2-05F767A25E23}">
      <dsp:nvSpPr>
        <dsp:cNvPr id="0" name=""/>
        <dsp:cNvSpPr/>
      </dsp:nvSpPr>
      <dsp:spPr>
        <a:xfrm>
          <a:off x="469332" y="1459021"/>
          <a:ext cx="2757559" cy="7293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9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Грибниця</a:t>
          </a: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469332" y="1459021"/>
        <a:ext cx="2757559" cy="729383"/>
      </dsp:txXfrm>
    </dsp:sp>
    <dsp:sp modelId="{7EBCA577-5214-46EF-A2C3-17AE07B2C2A4}">
      <dsp:nvSpPr>
        <dsp:cNvPr id="0" name=""/>
        <dsp:cNvSpPr/>
      </dsp:nvSpPr>
      <dsp:spPr>
        <a:xfrm>
          <a:off x="13467" y="1367848"/>
          <a:ext cx="911728" cy="9117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9D094C-8BA6-4F17-9478-3E5E9306B905}">
      <dsp:nvSpPr>
        <dsp:cNvPr id="0" name=""/>
        <dsp:cNvSpPr/>
      </dsp:nvSpPr>
      <dsp:spPr>
        <a:xfrm>
          <a:off x="-4820892" y="-738850"/>
          <a:ext cx="5741949" cy="5741949"/>
        </a:xfrm>
        <a:prstGeom prst="blockArc">
          <a:avLst>
            <a:gd name="adj1" fmla="val 18900000"/>
            <a:gd name="adj2" fmla="val 2700000"/>
            <a:gd name="adj3" fmla="val 376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F0E309-4DFF-401A-A122-BB7B7EC09ADC}">
      <dsp:nvSpPr>
        <dsp:cNvPr id="0" name=""/>
        <dsp:cNvSpPr/>
      </dsp:nvSpPr>
      <dsp:spPr>
        <a:xfrm>
          <a:off x="403042" y="266430"/>
          <a:ext cx="3355032" cy="5332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229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Покажіть плодове тіло гриба. </a:t>
          </a:r>
          <a:endParaRPr lang="ru-RU" sz="1700" kern="1200" dirty="0"/>
        </a:p>
      </dsp:txBody>
      <dsp:txXfrm>
        <a:off x="403042" y="266430"/>
        <a:ext cx="3355032" cy="533201"/>
      </dsp:txXfrm>
    </dsp:sp>
    <dsp:sp modelId="{FF8A84CE-0E86-47F2-B117-FE5F5EF32E0D}">
      <dsp:nvSpPr>
        <dsp:cNvPr id="0" name=""/>
        <dsp:cNvSpPr/>
      </dsp:nvSpPr>
      <dsp:spPr>
        <a:xfrm>
          <a:off x="69791" y="199780"/>
          <a:ext cx="666501" cy="6665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B2D736-CE30-455C-8178-4764C9883654}">
      <dsp:nvSpPr>
        <dsp:cNvPr id="0" name=""/>
        <dsp:cNvSpPr/>
      </dsp:nvSpPr>
      <dsp:spPr>
        <a:xfrm>
          <a:off x="785118" y="1065976"/>
          <a:ext cx="2972955" cy="5332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229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З чого воно виростає? </a:t>
          </a:r>
          <a:endParaRPr lang="ru-RU" sz="1700" kern="1200" dirty="0"/>
        </a:p>
      </dsp:txBody>
      <dsp:txXfrm>
        <a:off x="785118" y="1065976"/>
        <a:ext cx="2972955" cy="533201"/>
      </dsp:txXfrm>
    </dsp:sp>
    <dsp:sp modelId="{2A95F787-3BA5-47A0-B9E7-DEDFE663D0F3}">
      <dsp:nvSpPr>
        <dsp:cNvPr id="0" name=""/>
        <dsp:cNvSpPr/>
      </dsp:nvSpPr>
      <dsp:spPr>
        <a:xfrm>
          <a:off x="451867" y="999326"/>
          <a:ext cx="666501" cy="6665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7D6F36-069B-4F29-B2BA-525B607B8A3B}">
      <dsp:nvSpPr>
        <dsp:cNvPr id="0" name=""/>
        <dsp:cNvSpPr/>
      </dsp:nvSpPr>
      <dsp:spPr>
        <a:xfrm>
          <a:off x="902385" y="1865523"/>
          <a:ext cx="2855688" cy="5332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229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На що схожа грибниця? </a:t>
          </a:r>
          <a:endParaRPr lang="ru-RU" sz="1700" kern="1200" dirty="0"/>
        </a:p>
      </dsp:txBody>
      <dsp:txXfrm>
        <a:off x="902385" y="1865523"/>
        <a:ext cx="2855688" cy="533201"/>
      </dsp:txXfrm>
    </dsp:sp>
    <dsp:sp modelId="{1D3C36D6-BBE5-4E8F-A01C-91764B52DA2D}">
      <dsp:nvSpPr>
        <dsp:cNvPr id="0" name=""/>
        <dsp:cNvSpPr/>
      </dsp:nvSpPr>
      <dsp:spPr>
        <a:xfrm>
          <a:off x="569134" y="1798873"/>
          <a:ext cx="666501" cy="6665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68B4F1-DD86-45D2-BCCE-20B2C1D1F1FA}">
      <dsp:nvSpPr>
        <dsp:cNvPr id="0" name=""/>
        <dsp:cNvSpPr/>
      </dsp:nvSpPr>
      <dsp:spPr>
        <a:xfrm>
          <a:off x="785118" y="2665069"/>
          <a:ext cx="2972955" cy="5332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229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Яка головна частина кожного гриба? </a:t>
          </a:r>
          <a:endParaRPr lang="ru-RU" sz="1700" kern="1200" dirty="0"/>
        </a:p>
      </dsp:txBody>
      <dsp:txXfrm>
        <a:off x="785118" y="2665069"/>
        <a:ext cx="2972955" cy="533201"/>
      </dsp:txXfrm>
    </dsp:sp>
    <dsp:sp modelId="{942DD1BF-47C9-4D07-9E47-7D20D3A2437A}">
      <dsp:nvSpPr>
        <dsp:cNvPr id="0" name=""/>
        <dsp:cNvSpPr/>
      </dsp:nvSpPr>
      <dsp:spPr>
        <a:xfrm>
          <a:off x="451867" y="2598419"/>
          <a:ext cx="666501" cy="6665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417E5-DB7E-4136-B208-5D444EE1EA2E}">
      <dsp:nvSpPr>
        <dsp:cNvPr id="0" name=""/>
        <dsp:cNvSpPr/>
      </dsp:nvSpPr>
      <dsp:spPr>
        <a:xfrm>
          <a:off x="403042" y="3464616"/>
          <a:ext cx="3355032" cy="5332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229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smtClean="0"/>
            <a:t>Де </a:t>
          </a:r>
          <a:r>
            <a:rPr lang="uk-UA" sz="1700" kern="1200" dirty="0" smtClean="0"/>
            <a:t>вона розташована в ґрунті і яке має значення</a:t>
          </a:r>
          <a:r>
            <a:rPr lang="ru-RU" sz="1700" kern="1200" dirty="0" smtClean="0"/>
            <a:t>?</a:t>
          </a:r>
          <a:endParaRPr lang="ru-RU" sz="1700" kern="1200" dirty="0"/>
        </a:p>
      </dsp:txBody>
      <dsp:txXfrm>
        <a:off x="403042" y="3464616"/>
        <a:ext cx="3355032" cy="533201"/>
      </dsp:txXfrm>
    </dsp:sp>
    <dsp:sp modelId="{6B0B5151-CF48-4AFE-9897-50D8980EDE97}">
      <dsp:nvSpPr>
        <dsp:cNvPr id="0" name=""/>
        <dsp:cNvSpPr/>
      </dsp:nvSpPr>
      <dsp:spPr>
        <a:xfrm>
          <a:off x="69791" y="3397966"/>
          <a:ext cx="666501" cy="6665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9F9625-9B6B-4066-8FA8-E7F0660C87DA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1</a:t>
          </a:r>
          <a:endParaRPr lang="ru-RU" sz="3400" kern="1200" dirty="0"/>
        </a:p>
      </dsp:txBody>
      <dsp:txXfrm rot="5400000">
        <a:off x="-245635" y="246082"/>
        <a:ext cx="1637567" cy="1146297"/>
      </dsp:txXfrm>
    </dsp:sp>
    <dsp:sp modelId="{EFAFE7EE-B5C8-4F76-8664-E4161AA6353A}">
      <dsp:nvSpPr>
        <dsp:cNvPr id="0" name=""/>
        <dsp:cNvSpPr/>
      </dsp:nvSpPr>
      <dsp:spPr>
        <a:xfrm rot="5400000">
          <a:off x="2060239" y="-913494"/>
          <a:ext cx="1064418" cy="289230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noProof="0" dirty="0" smtClean="0"/>
            <a:t>З яких частин складається гриб? </a:t>
          </a:r>
          <a:endParaRPr lang="uk-UA" sz="2200" kern="1200" noProof="0" dirty="0"/>
        </a:p>
      </dsp:txBody>
      <dsp:txXfrm rot="5400000">
        <a:off x="2060239" y="-913494"/>
        <a:ext cx="1064418" cy="2892302"/>
      </dsp:txXfrm>
    </dsp:sp>
    <dsp:sp modelId="{040603CE-C9D8-45EF-A92E-C33ED562705B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2</a:t>
          </a:r>
          <a:endParaRPr lang="ru-RU" sz="3400" kern="1200" dirty="0"/>
        </a:p>
      </dsp:txBody>
      <dsp:txXfrm rot="5400000">
        <a:off x="-245635" y="1689832"/>
        <a:ext cx="1637567" cy="1146297"/>
      </dsp:txXfrm>
    </dsp:sp>
    <dsp:sp modelId="{3C36D2EA-6FBC-4E14-9DE2-6E0033C7C7FC}">
      <dsp:nvSpPr>
        <dsp:cNvPr id="0" name=""/>
        <dsp:cNvSpPr/>
      </dsp:nvSpPr>
      <dsp:spPr>
        <a:xfrm rot="5400000">
          <a:off x="2060239" y="530255"/>
          <a:ext cx="1064418" cy="289230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noProof="0" dirty="0" smtClean="0"/>
            <a:t>Як розмножуються гриби</a:t>
          </a:r>
          <a:r>
            <a:rPr lang="ru-RU" sz="2200" kern="1200" dirty="0" smtClean="0"/>
            <a:t>? </a:t>
          </a:r>
          <a:endParaRPr lang="ru-RU" sz="2200" kern="1200" dirty="0"/>
        </a:p>
      </dsp:txBody>
      <dsp:txXfrm rot="5400000">
        <a:off x="2060239" y="530255"/>
        <a:ext cx="1064418" cy="2892302"/>
      </dsp:txXfrm>
    </dsp:sp>
    <dsp:sp modelId="{039FF8CC-6410-4860-B66B-C48FA8FF107A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3</a:t>
          </a:r>
          <a:endParaRPr lang="ru-RU" sz="3400" kern="1200" dirty="0"/>
        </a:p>
      </dsp:txBody>
      <dsp:txXfrm rot="5400000">
        <a:off x="-245635" y="3133582"/>
        <a:ext cx="1637567" cy="1146297"/>
      </dsp:txXfrm>
    </dsp:sp>
    <dsp:sp modelId="{64BB9DF6-5D6D-404F-B2D5-4C703E162C2B}">
      <dsp:nvSpPr>
        <dsp:cNvPr id="0" name=""/>
        <dsp:cNvSpPr/>
      </dsp:nvSpPr>
      <dsp:spPr>
        <a:xfrm rot="5400000">
          <a:off x="2060239" y="1974005"/>
          <a:ext cx="1064418" cy="289230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noProof="0" dirty="0" smtClean="0"/>
            <a:t>Які ти знаєш їстівні гриби, які – отруйні</a:t>
          </a:r>
          <a:r>
            <a:rPr lang="ru-RU" sz="2200" kern="1200" dirty="0" smtClean="0"/>
            <a:t>? </a:t>
          </a:r>
          <a:endParaRPr lang="ru-RU" sz="2200" kern="1200" dirty="0"/>
        </a:p>
      </dsp:txBody>
      <dsp:txXfrm rot="5400000">
        <a:off x="2060239" y="1974005"/>
        <a:ext cx="1064418" cy="289230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8A77B0-11D3-4440-B208-D726AD5F8D16}">
      <dsp:nvSpPr>
        <dsp:cNvPr id="0" name=""/>
        <dsp:cNvSpPr/>
      </dsp:nvSpPr>
      <dsp:spPr>
        <a:xfrm>
          <a:off x="450507" y="142"/>
          <a:ext cx="3137584" cy="1005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Справжній грибник кожний гриб обережно зрізує, щоб не пошкодити грибницю. </a:t>
          </a:r>
          <a:endParaRPr lang="ru-RU" sz="1800" kern="1200" dirty="0"/>
        </a:p>
      </dsp:txBody>
      <dsp:txXfrm>
        <a:off x="450507" y="142"/>
        <a:ext cx="3137584" cy="1005706"/>
      </dsp:txXfrm>
    </dsp:sp>
    <dsp:sp modelId="{41A72E91-A4A6-4009-8333-F1481EF081CE}">
      <dsp:nvSpPr>
        <dsp:cNvPr id="0" name=""/>
        <dsp:cNvSpPr/>
      </dsp:nvSpPr>
      <dsp:spPr>
        <a:xfrm>
          <a:off x="450507" y="1173466"/>
          <a:ext cx="3137584" cy="1005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Грибник незнайомі та неїстівні гриби не чіпає. </a:t>
          </a:r>
          <a:endParaRPr lang="ru-RU" sz="1800" kern="1200" dirty="0"/>
        </a:p>
      </dsp:txBody>
      <dsp:txXfrm>
        <a:off x="450507" y="1173466"/>
        <a:ext cx="3137584" cy="1005706"/>
      </dsp:txXfrm>
    </dsp:sp>
    <dsp:sp modelId="{8A4581C2-F242-418C-A027-5485DBD1E6C3}">
      <dsp:nvSpPr>
        <dsp:cNvPr id="0" name=""/>
        <dsp:cNvSpPr/>
      </dsp:nvSpPr>
      <dsp:spPr>
        <a:xfrm>
          <a:off x="450507" y="2346790"/>
          <a:ext cx="3137584" cy="1005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Сухе листя і мох не перевертає, щоб грибниця не висохла і не загинула на сонці. </a:t>
          </a:r>
          <a:endParaRPr lang="ru-RU" sz="1800" kern="1200" dirty="0"/>
        </a:p>
      </dsp:txBody>
      <dsp:txXfrm>
        <a:off x="450507" y="2346790"/>
        <a:ext cx="3137584" cy="1005706"/>
      </dsp:txXfrm>
    </dsp:sp>
    <dsp:sp modelId="{CE1135EE-5981-425E-80C0-C170445ACD34}">
      <dsp:nvSpPr>
        <dsp:cNvPr id="0" name=""/>
        <dsp:cNvSpPr/>
      </dsp:nvSpPr>
      <dsp:spPr>
        <a:xfrm>
          <a:off x="450507" y="3520114"/>
          <a:ext cx="3137584" cy="1005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Справжньому грибникові ліс радий, як другу, і грибів для нього не шкодує. </a:t>
          </a:r>
          <a:endParaRPr lang="ru-RU" sz="1800" kern="1200" dirty="0"/>
        </a:p>
      </dsp:txBody>
      <dsp:txXfrm>
        <a:off x="450507" y="3520114"/>
        <a:ext cx="3137584" cy="100570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F9876E-774E-40A4-BE7C-0E7B424C2B44}">
      <dsp:nvSpPr>
        <dsp:cNvPr id="0" name=""/>
        <dsp:cNvSpPr/>
      </dsp:nvSpPr>
      <dsp:spPr>
        <a:xfrm>
          <a:off x="359293" y="436974"/>
          <a:ext cx="3464361" cy="10826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29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noProof="0" dirty="0" smtClean="0"/>
            <a:t>Гриб складається з грибниці й плодового тіла. </a:t>
          </a:r>
          <a:endParaRPr lang="uk-UA" sz="2300" kern="1200" noProof="0" dirty="0"/>
        </a:p>
      </dsp:txBody>
      <dsp:txXfrm>
        <a:off x="359293" y="436974"/>
        <a:ext cx="3464361" cy="1082612"/>
      </dsp:txXfrm>
    </dsp:sp>
    <dsp:sp modelId="{B232A667-6208-41C6-BF50-9A252857CF51}">
      <dsp:nvSpPr>
        <dsp:cNvPr id="0" name=""/>
        <dsp:cNvSpPr/>
      </dsp:nvSpPr>
      <dsp:spPr>
        <a:xfrm>
          <a:off x="214945" y="280596"/>
          <a:ext cx="757829" cy="113674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09CD7F-FEA0-4169-89AB-AFC4C2397DC2}">
      <dsp:nvSpPr>
        <dsp:cNvPr id="0" name=""/>
        <dsp:cNvSpPr/>
      </dsp:nvSpPr>
      <dsp:spPr>
        <a:xfrm>
          <a:off x="359293" y="1799863"/>
          <a:ext cx="3464361" cy="10826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29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noProof="0" dirty="0" smtClean="0"/>
            <a:t>Грибниця – головна частина гриба. </a:t>
          </a:r>
          <a:endParaRPr lang="uk-UA" sz="2300" kern="1200" noProof="0" dirty="0"/>
        </a:p>
      </dsp:txBody>
      <dsp:txXfrm>
        <a:off x="359293" y="1799863"/>
        <a:ext cx="3464361" cy="1082612"/>
      </dsp:txXfrm>
    </dsp:sp>
    <dsp:sp modelId="{2B1FCD96-E82C-43A7-97AA-6144E127389E}">
      <dsp:nvSpPr>
        <dsp:cNvPr id="0" name=""/>
        <dsp:cNvSpPr/>
      </dsp:nvSpPr>
      <dsp:spPr>
        <a:xfrm>
          <a:off x="214945" y="1643486"/>
          <a:ext cx="757829" cy="113674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6697AA-04D8-42C7-BCF3-E74979A75C36}">
      <dsp:nvSpPr>
        <dsp:cNvPr id="0" name=""/>
        <dsp:cNvSpPr/>
      </dsp:nvSpPr>
      <dsp:spPr>
        <a:xfrm>
          <a:off x="359293" y="3162753"/>
          <a:ext cx="3464361" cy="10826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29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noProof="0" dirty="0" smtClean="0"/>
            <a:t>Гриби є їстівні та отруйні. </a:t>
          </a:r>
          <a:endParaRPr lang="uk-UA" sz="2300" kern="1200" noProof="0" dirty="0"/>
        </a:p>
      </dsp:txBody>
      <dsp:txXfrm>
        <a:off x="359293" y="3162753"/>
        <a:ext cx="3464361" cy="1082612"/>
      </dsp:txXfrm>
    </dsp:sp>
    <dsp:sp modelId="{EF2FBC69-D3D1-4E56-8292-E74E7C77132D}">
      <dsp:nvSpPr>
        <dsp:cNvPr id="0" name=""/>
        <dsp:cNvSpPr/>
      </dsp:nvSpPr>
      <dsp:spPr>
        <a:xfrm>
          <a:off x="214945" y="3006375"/>
          <a:ext cx="757829" cy="113674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9DB6E3-98F0-451F-811D-F611AD290FAA}">
      <dsp:nvSpPr>
        <dsp:cNvPr id="0" name=""/>
        <dsp:cNvSpPr/>
      </dsp:nvSpPr>
      <dsp:spPr>
        <a:xfrm>
          <a:off x="931910" y="504726"/>
          <a:ext cx="2174778" cy="10484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smtClean="0"/>
            <a:t>Які бувають гриби?</a:t>
          </a:r>
          <a:endParaRPr lang="ru-RU" sz="2000" kern="1200"/>
        </a:p>
      </dsp:txBody>
      <dsp:txXfrm>
        <a:off x="931910" y="504726"/>
        <a:ext cx="2174778" cy="1048497"/>
      </dsp:txXfrm>
    </dsp:sp>
    <dsp:sp modelId="{AECAFE6B-0D90-4F5A-AC1C-C36B4BDF0117}">
      <dsp:nvSpPr>
        <dsp:cNvPr id="0" name=""/>
        <dsp:cNvSpPr/>
      </dsp:nvSpPr>
      <dsp:spPr>
        <a:xfrm>
          <a:off x="321088" y="339176"/>
          <a:ext cx="2798692" cy="2798692"/>
        </a:xfrm>
        <a:custGeom>
          <a:avLst/>
          <a:gdLst/>
          <a:ahLst/>
          <a:cxnLst/>
          <a:rect l="0" t="0" r="0" b="0"/>
          <a:pathLst>
            <a:path>
              <a:moveTo>
                <a:pt x="2786078" y="1211875"/>
              </a:moveTo>
              <a:arcTo wR="1399346" hR="1399346" stAng="21138054" swAng="85284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553B0-7E53-4E81-B70F-9BACF30758A9}">
      <dsp:nvSpPr>
        <dsp:cNvPr id="0" name=""/>
        <dsp:cNvSpPr/>
      </dsp:nvSpPr>
      <dsp:spPr>
        <a:xfrm>
          <a:off x="2143780" y="1900807"/>
          <a:ext cx="2174778" cy="10484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Назвіть їстівні гриби свого </a:t>
          </a:r>
          <a:r>
            <a:rPr lang="ru-RU" sz="2000" kern="1200" dirty="0" smtClean="0"/>
            <a:t>краю.</a:t>
          </a:r>
          <a:endParaRPr lang="ru-RU" sz="2000" kern="1200" dirty="0"/>
        </a:p>
      </dsp:txBody>
      <dsp:txXfrm>
        <a:off x="2143780" y="1900807"/>
        <a:ext cx="2174778" cy="1048497"/>
      </dsp:txXfrm>
    </dsp:sp>
    <dsp:sp modelId="{D35DF541-0136-46C2-BFBC-514F007BF194}">
      <dsp:nvSpPr>
        <dsp:cNvPr id="0" name=""/>
        <dsp:cNvSpPr/>
      </dsp:nvSpPr>
      <dsp:spPr>
        <a:xfrm>
          <a:off x="661394" y="628043"/>
          <a:ext cx="2798692" cy="2798692"/>
        </a:xfrm>
        <a:custGeom>
          <a:avLst/>
          <a:gdLst/>
          <a:ahLst/>
          <a:cxnLst/>
          <a:rect l="0" t="0" r="0" b="0"/>
          <a:pathLst>
            <a:path>
              <a:moveTo>
                <a:pt x="2438088" y="2336995"/>
              </a:moveTo>
              <a:arcTo wR="1399346" hR="1399346" stAng="2524312" swAng="575137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5B83DA-722C-4D80-B5E7-F6598DCB4676}">
      <dsp:nvSpPr>
        <dsp:cNvPr id="0" name=""/>
        <dsp:cNvSpPr/>
      </dsp:nvSpPr>
      <dsp:spPr>
        <a:xfrm>
          <a:off x="-205683" y="1900808"/>
          <a:ext cx="2174778" cy="10484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Назвіть отруйні гриби свого </a:t>
          </a:r>
          <a:r>
            <a:rPr lang="ru-RU" sz="2000" kern="1200" dirty="0" smtClean="0"/>
            <a:t>краю.</a:t>
          </a:r>
          <a:endParaRPr lang="ru-RU" sz="2000" kern="1200" dirty="0"/>
        </a:p>
      </dsp:txBody>
      <dsp:txXfrm>
        <a:off x="-205683" y="1900808"/>
        <a:ext cx="2174778" cy="1048497"/>
      </dsp:txXfrm>
    </dsp:sp>
    <dsp:sp modelId="{D65B0CB5-B939-4132-A00F-CB147F08E0D3}">
      <dsp:nvSpPr>
        <dsp:cNvPr id="0" name=""/>
        <dsp:cNvSpPr/>
      </dsp:nvSpPr>
      <dsp:spPr>
        <a:xfrm>
          <a:off x="926045" y="20215"/>
          <a:ext cx="2798692" cy="2798692"/>
        </a:xfrm>
        <a:custGeom>
          <a:avLst/>
          <a:gdLst/>
          <a:ahLst/>
          <a:cxnLst/>
          <a:rect l="0" t="0" r="0" b="0"/>
          <a:pathLst>
            <a:path>
              <a:moveTo>
                <a:pt x="84114" y="1877191"/>
              </a:moveTo>
              <a:arcTo wR="1399346" hR="1399346" stAng="9601987" swAng="87424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7D44E-0628-4CB9-A77E-95FC4A43F59B}">
      <dsp:nvSpPr>
        <dsp:cNvPr id="0" name=""/>
        <dsp:cNvSpPr/>
      </dsp:nvSpPr>
      <dsp:spPr>
        <a:xfrm>
          <a:off x="2" y="882"/>
          <a:ext cx="4038594" cy="9524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noProof="0" dirty="0" err="1" smtClean="0"/>
            <a:t>Продовжіть</a:t>
          </a:r>
          <a:r>
            <a:rPr lang="uk-UA" sz="3100" kern="1200" noProof="0" dirty="0" smtClean="0"/>
            <a:t> правила збирання грибів:</a:t>
          </a:r>
          <a:endParaRPr lang="uk-UA" sz="3100" kern="1200" noProof="0" dirty="0"/>
        </a:p>
      </dsp:txBody>
      <dsp:txXfrm>
        <a:off x="2" y="882"/>
        <a:ext cx="4038594" cy="952462"/>
      </dsp:txXfrm>
    </dsp:sp>
    <dsp:sp modelId="{1620D001-BE58-4C08-81E1-DD5D268A6079}">
      <dsp:nvSpPr>
        <dsp:cNvPr id="0" name=""/>
        <dsp:cNvSpPr/>
      </dsp:nvSpPr>
      <dsp:spPr>
        <a:xfrm>
          <a:off x="403862" y="953345"/>
          <a:ext cx="403859" cy="714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347"/>
              </a:lnTo>
              <a:lnTo>
                <a:pt x="403859" y="71434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BF34AE-7982-4729-BE1E-F58759267E0C}">
      <dsp:nvSpPr>
        <dsp:cNvPr id="0" name=""/>
        <dsp:cNvSpPr/>
      </dsp:nvSpPr>
      <dsp:spPr>
        <a:xfrm>
          <a:off x="807721" y="1191460"/>
          <a:ext cx="2976514" cy="9524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noProof="0" dirty="0" smtClean="0"/>
            <a:t>Зрізуй гриби...</a:t>
          </a:r>
          <a:endParaRPr lang="uk-UA" sz="3200" kern="1200" noProof="0" dirty="0"/>
        </a:p>
      </dsp:txBody>
      <dsp:txXfrm>
        <a:off x="807721" y="1191460"/>
        <a:ext cx="2976514" cy="952462"/>
      </dsp:txXfrm>
    </dsp:sp>
    <dsp:sp modelId="{2588F691-58E2-4376-8072-AFD7DFD3B54D}">
      <dsp:nvSpPr>
        <dsp:cNvPr id="0" name=""/>
        <dsp:cNvSpPr/>
      </dsp:nvSpPr>
      <dsp:spPr>
        <a:xfrm>
          <a:off x="403862" y="953345"/>
          <a:ext cx="403859" cy="1904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4925"/>
              </a:lnTo>
              <a:lnTo>
                <a:pt x="403859" y="190492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DE6D75-8CD7-418A-AB8D-EEAA93C305C3}">
      <dsp:nvSpPr>
        <dsp:cNvPr id="0" name=""/>
        <dsp:cNvSpPr/>
      </dsp:nvSpPr>
      <dsp:spPr>
        <a:xfrm>
          <a:off x="807721" y="2382039"/>
          <a:ext cx="2976514" cy="9524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noProof="0" dirty="0" smtClean="0"/>
            <a:t>Збирай тільки...</a:t>
          </a:r>
          <a:endParaRPr lang="uk-UA" sz="3200" kern="1200" noProof="0" dirty="0"/>
        </a:p>
      </dsp:txBody>
      <dsp:txXfrm>
        <a:off x="807721" y="2382039"/>
        <a:ext cx="2976514" cy="952462"/>
      </dsp:txXfrm>
    </dsp:sp>
    <dsp:sp modelId="{C77D7A82-A4B8-46F5-BE8F-88C975D52CC6}">
      <dsp:nvSpPr>
        <dsp:cNvPr id="0" name=""/>
        <dsp:cNvSpPr/>
      </dsp:nvSpPr>
      <dsp:spPr>
        <a:xfrm>
          <a:off x="403862" y="953345"/>
          <a:ext cx="403859" cy="3095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5504"/>
              </a:lnTo>
              <a:lnTo>
                <a:pt x="403859" y="309550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D3BFFA-8272-4134-8873-28CD4D24360F}">
      <dsp:nvSpPr>
        <dsp:cNvPr id="0" name=""/>
        <dsp:cNvSpPr/>
      </dsp:nvSpPr>
      <dsp:spPr>
        <a:xfrm>
          <a:off x="807721" y="3572617"/>
          <a:ext cx="2976514" cy="9524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noProof="0" dirty="0" smtClean="0"/>
            <a:t>Не знищуй...</a:t>
          </a:r>
          <a:endParaRPr lang="uk-UA" sz="3200" kern="1200" noProof="0" dirty="0"/>
        </a:p>
      </dsp:txBody>
      <dsp:txXfrm>
        <a:off x="807721" y="3572617"/>
        <a:ext cx="2976514" cy="952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2484A-8B85-494A-AB9E-C6F452E44E88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8E32E-137E-496C-B707-17511A145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890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8E32E-137E-496C-B707-17511A145C5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365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3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3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4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image" Target="../media/image51.jpeg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image" Target="../media/image50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4.png"/><Relationship Id="rId4" Type="http://schemas.openxmlformats.org/officeDocument/2006/relationships/diagramData" Target="../diagrams/data2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76672"/>
            <a:ext cx="4752528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Я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досліджую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світ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 2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клас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96474"/>
            <a:ext cx="4248472" cy="97268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Правила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збирання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72816"/>
            <a:ext cx="64807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Гриби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їстивні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та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отруйні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Робота із словничком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	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872149728"/>
              </p:ext>
            </p:extLst>
          </p:nvPr>
        </p:nvGraphicFramePr>
        <p:xfrm>
          <a:off x="1259632" y="1772816"/>
          <a:ext cx="3240360" cy="2553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482260" y="1628800"/>
            <a:ext cx="2376264" cy="298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986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8833"/>
            <a:ext cx="8229600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   Будова гриба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39" r="4471"/>
          <a:stretch/>
        </p:blipFill>
        <p:spPr bwMode="auto">
          <a:xfrm>
            <a:off x="3851920" y="1308619"/>
            <a:ext cx="4770872" cy="457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215277953"/>
              </p:ext>
            </p:extLst>
          </p:nvPr>
        </p:nvGraphicFramePr>
        <p:xfrm>
          <a:off x="323528" y="1196752"/>
          <a:ext cx="3816424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52912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esktop\гриби\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0038" y="853710"/>
            <a:ext cx="689380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7275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Як правильно збирати гриби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29600" cy="36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7544" y="1484784"/>
            <a:ext cx="2088232" cy="36724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31244" y="1469928"/>
            <a:ext cx="2088232" cy="36724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67544" y="1484784"/>
            <a:ext cx="1944216" cy="36724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603252" y="1484784"/>
            <a:ext cx="1944216" cy="36724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907704" y="5157192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Чому збираючи гриби, не можна виривати гриб або з грибниці чи порушувати грибницю?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312512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Руханка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</a:t>
            </a:r>
            <a:r>
              <a:rPr lang="ru-RU" dirty="0" err="1" smtClean="0"/>
              <a:t>лісі</a:t>
            </a:r>
            <a:r>
              <a:rPr lang="ru-RU" dirty="0" smtClean="0"/>
              <a:t> </a:t>
            </a:r>
            <a:r>
              <a:rPr lang="ru-RU" dirty="0" err="1" smtClean="0"/>
              <a:t>піднявся</a:t>
            </a:r>
            <a:r>
              <a:rPr lang="ru-RU" dirty="0" smtClean="0"/>
              <a:t> </a:t>
            </a:r>
            <a:r>
              <a:rPr lang="ru-RU" dirty="0" err="1" smtClean="0"/>
              <a:t>вітер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Почав </a:t>
            </a:r>
            <a:r>
              <a:rPr lang="ru-RU" dirty="0" err="1" smtClean="0"/>
              <a:t>накрапати</a:t>
            </a:r>
            <a:r>
              <a:rPr lang="ru-RU" dirty="0" smtClean="0"/>
              <a:t> </a:t>
            </a:r>
            <a:r>
              <a:rPr lang="ru-RU" dirty="0" err="1" smtClean="0"/>
              <a:t>дощик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Дощик</a:t>
            </a:r>
            <a:r>
              <a:rPr lang="ru-RU" dirty="0" smtClean="0"/>
              <a:t> </a:t>
            </a:r>
            <a:r>
              <a:rPr lang="ru-RU" dirty="0" err="1" smtClean="0"/>
              <a:t>посилюється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Починається</a:t>
            </a:r>
            <a:r>
              <a:rPr lang="ru-RU" dirty="0" smtClean="0"/>
              <a:t> </a:t>
            </a:r>
            <a:r>
              <a:rPr lang="ru-RU" dirty="0" err="1" smtClean="0"/>
              <a:t>сравжня</a:t>
            </a:r>
            <a:r>
              <a:rPr lang="ru-RU" dirty="0" smtClean="0"/>
              <a:t> </a:t>
            </a:r>
            <a:r>
              <a:rPr lang="ru-RU" dirty="0" err="1" smtClean="0"/>
              <a:t>злива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 ось град-</a:t>
            </a:r>
            <a:r>
              <a:rPr lang="ru-RU" dirty="0" err="1" smtClean="0"/>
              <a:t>справжня</a:t>
            </a:r>
            <a:r>
              <a:rPr lang="ru-RU" dirty="0" smtClean="0"/>
              <a:t> буря.</a:t>
            </a:r>
          </a:p>
          <a:p>
            <a:r>
              <a:rPr lang="ru-RU" dirty="0" smtClean="0"/>
              <a:t>Але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? Буря </a:t>
            </a:r>
            <a:r>
              <a:rPr lang="ru-RU" dirty="0" err="1" smtClean="0"/>
              <a:t>стихає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Дощик</a:t>
            </a:r>
            <a:r>
              <a:rPr lang="ru-RU" dirty="0" smtClean="0"/>
              <a:t> </a:t>
            </a:r>
            <a:r>
              <a:rPr lang="ru-RU" dirty="0" err="1" smtClean="0"/>
              <a:t>стихає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Рідкі</a:t>
            </a:r>
            <a:r>
              <a:rPr lang="ru-RU" dirty="0" smtClean="0"/>
              <a:t> </a:t>
            </a:r>
            <a:r>
              <a:rPr lang="ru-RU" dirty="0" err="1" smtClean="0"/>
              <a:t>каплі</a:t>
            </a:r>
            <a:r>
              <a:rPr lang="ru-RU" dirty="0" smtClean="0"/>
              <a:t> </a:t>
            </a:r>
            <a:r>
              <a:rPr lang="ru-RU" dirty="0" err="1" smtClean="0"/>
              <a:t>падають</a:t>
            </a:r>
            <a:r>
              <a:rPr lang="ru-RU" dirty="0" smtClean="0"/>
              <a:t> на землю.</a:t>
            </a:r>
          </a:p>
          <a:p>
            <a:r>
              <a:rPr lang="ru-RU" dirty="0" smtClean="0"/>
              <a:t>Тихий шелест </a:t>
            </a:r>
            <a:r>
              <a:rPr lang="ru-RU" dirty="0" err="1" smtClean="0"/>
              <a:t>вітру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УРА!!! СОНЕЧКО!</a:t>
            </a:r>
            <a:endParaRPr lang="ru-RU" dirty="0"/>
          </a:p>
        </p:txBody>
      </p:sp>
      <p:pic>
        <p:nvPicPr>
          <p:cNvPr id="7170" name="Picture 2" descr="C:\Users\Андрей\Desktop\гриби\0bb6ce5a13170a66faeac3cf9d58b7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6752"/>
            <a:ext cx="31683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5867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BE2824"/>
                </a:solidFill>
              </a:rPr>
              <a:t>       </a:t>
            </a:r>
            <a:r>
              <a:rPr lang="ru-RU" b="1" i="1" dirty="0" err="1" smtClean="0">
                <a:solidFill>
                  <a:srgbClr val="BE2824"/>
                </a:solidFill>
              </a:rPr>
              <a:t>Їстівні</a:t>
            </a:r>
            <a:r>
              <a:rPr lang="ru-RU" b="1" i="1" dirty="0" smtClean="0">
                <a:solidFill>
                  <a:srgbClr val="BE2824"/>
                </a:solidFill>
              </a:rPr>
              <a:t> </a:t>
            </a:r>
            <a:r>
              <a:rPr lang="ru-RU" b="1" i="1" dirty="0" err="1" smtClean="0">
                <a:solidFill>
                  <a:srgbClr val="BE2824"/>
                </a:solidFill>
              </a:rPr>
              <a:t>гриби</a:t>
            </a:r>
            <a:endParaRPr lang="ru-RU" b="1" i="1" dirty="0">
              <a:solidFill>
                <a:srgbClr val="BE2824"/>
              </a:solidFill>
            </a:endParaRPr>
          </a:p>
        </p:txBody>
      </p:sp>
      <p:pic>
        <p:nvPicPr>
          <p:cNvPr id="4098" name="Picture 2" descr="F:\гриби\slide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07636"/>
            <a:ext cx="7272808" cy="517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899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гриби\slide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5"/>
            <a:ext cx="727280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870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риби\боровик\slide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7648"/>
            <a:ext cx="7117027" cy="548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397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гриби\slide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514" y="692696"/>
            <a:ext cx="707491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90074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гриби\slide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48680"/>
            <a:ext cx="712879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937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4294967295"/>
          </p:nvPr>
        </p:nvSpPr>
        <p:spPr>
          <a:xfrm>
            <a:off x="6324600" y="4005263"/>
            <a:ext cx="2819400" cy="2120900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Пролунав</a:t>
            </a:r>
            <a:r>
              <a:rPr lang="ru-RU" sz="2400" dirty="0" smtClean="0"/>
              <a:t> уже      </a:t>
            </a:r>
            <a:r>
              <a:rPr lang="ru-RU" sz="2400" dirty="0" err="1" smtClean="0"/>
              <a:t>дзвінок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Всіх</a:t>
            </a:r>
            <a:r>
              <a:rPr lang="ru-RU" sz="2400" dirty="0" smtClean="0"/>
              <a:t> покликав на урок.</a:t>
            </a:r>
          </a:p>
        </p:txBody>
      </p:sp>
      <p:pic>
        <p:nvPicPr>
          <p:cNvPr id="1026" name="Picture 2" descr="F:\гриби\0-25-084-700x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980728"/>
            <a:ext cx="5328592" cy="521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ндрей\Desktop\гриби\196229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2880320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7171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гриби\slide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7272808" cy="549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2070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гриби\slide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73188"/>
            <a:ext cx="7216477" cy="467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i="1" dirty="0" err="1" smtClean="0">
                <a:solidFill>
                  <a:srgbClr val="BE2824"/>
                </a:solidFill>
              </a:rPr>
              <a:t>Неїстівні</a:t>
            </a:r>
            <a:r>
              <a:rPr lang="ru-RU" b="1" i="1" dirty="0" smtClean="0">
                <a:solidFill>
                  <a:srgbClr val="BE2824"/>
                </a:solidFill>
              </a:rPr>
              <a:t> </a:t>
            </a:r>
            <a:r>
              <a:rPr lang="ru-RU" b="1" i="1" dirty="0" err="1" smtClean="0">
                <a:solidFill>
                  <a:srgbClr val="BE2824"/>
                </a:solidFill>
              </a:rPr>
              <a:t>гриби</a:t>
            </a:r>
            <a:endParaRPr lang="ru-RU" b="1" i="1" dirty="0">
              <a:solidFill>
                <a:srgbClr val="BE28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604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гриби\slide-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712879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2601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гриби\slide_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7"/>
            <a:ext cx="7200800" cy="547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3287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гриби\slide_13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5"/>
            <a:ext cx="72728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7569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гриби\thumb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727280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2289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дрей\Desktop\гриби\thumb_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727280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1697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дрей\Desktop\гриби\thumb_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720080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96060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Прийом «Мозкова атака»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260007392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9540552" y="1600201"/>
            <a:ext cx="864096" cy="13247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189192" y="3717032"/>
            <a:ext cx="1827578" cy="19063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55" r="14432"/>
          <a:stretch/>
        </p:blipFill>
        <p:spPr>
          <a:xfrm>
            <a:off x="6804248" y="2636912"/>
            <a:ext cx="1918043" cy="272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893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BE2824"/>
                </a:solidFill>
              </a:rPr>
              <a:t>                Робота в </a:t>
            </a:r>
            <a:r>
              <a:rPr lang="ru-RU" b="1" i="1" dirty="0" err="1" smtClean="0">
                <a:solidFill>
                  <a:srgbClr val="BE2824"/>
                </a:solidFill>
              </a:rPr>
              <a:t>групах</a:t>
            </a:r>
            <a:endParaRPr lang="ru-RU" b="1" i="1" dirty="0">
              <a:solidFill>
                <a:srgbClr val="BE282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1група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працюватиме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над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створенням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книжки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Їстівні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гриби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2група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працюватиме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над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створенням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книжки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Неїстівні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гриби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3група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працюватиме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стратегією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Сенкан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4група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складатиме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пам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ятку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грибника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32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6536" y="1844824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560" y="270892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F:\гриби\КД26432 - копия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19"/>
            <a:ext cx="7200800" cy="525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258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Пам'ятка грибнику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183961134"/>
              </p:ext>
            </p:extLst>
          </p:nvPr>
        </p:nvGraphicFramePr>
        <p:xfrm>
          <a:off x="1403648" y="1412776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2080" y="3009553"/>
            <a:ext cx="3394720" cy="106751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uk-UA" sz="2200" dirty="0" smtClean="0"/>
              <a:t>Дотримуйтеся цих </a:t>
            </a:r>
            <a:r>
              <a:rPr lang="uk-UA" sz="2200" dirty="0"/>
              <a:t>правил, коли </a:t>
            </a:r>
            <a:r>
              <a:rPr lang="uk-UA" sz="2200" dirty="0" smtClean="0"/>
              <a:t>будете </a:t>
            </a:r>
            <a:r>
              <a:rPr lang="uk-UA" sz="2200" dirty="0"/>
              <a:t>у лісі збирати гриби</a:t>
            </a:r>
            <a:r>
              <a:rPr lang="uk-UA" sz="2200" dirty="0" smtClean="0"/>
              <a:t>.</a:t>
            </a:r>
            <a:endParaRPr lang="uk-UA" sz="2200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980728"/>
            <a:ext cx="2381250" cy="2028825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072" y="4221088"/>
            <a:ext cx="28575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88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1" y="470164"/>
            <a:ext cx="4758984" cy="54681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548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Грибочок приніс нам кошика.</a:t>
            </a:r>
          </a:p>
          <a:p>
            <a:pPr marL="0" indent="0">
              <a:buNone/>
            </a:pPr>
            <a:r>
              <a:rPr lang="uk-UA" sz="2400" b="1" i="1" dirty="0" smtClean="0">
                <a:solidFill>
                  <a:srgbClr val="820041"/>
                </a:solidFill>
              </a:rPr>
              <a:t>Відгадайте загадки </a:t>
            </a:r>
          </a:p>
          <a:p>
            <a:pPr marL="0" indent="0">
              <a:buNone/>
            </a:pPr>
            <a:r>
              <a:rPr lang="uk-UA" sz="2400" dirty="0" smtClean="0"/>
              <a:t>Як тільки ми правильно відгадаємо загадку, до кошика потрапить цей гриб</a:t>
            </a:r>
            <a:endParaRPr lang="uk-UA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4301550"/>
            <a:ext cx="2304256" cy="2033949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7037" y="3827768"/>
            <a:ext cx="2003355" cy="251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95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Зі своїх найперших днів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Це найбіліший із грибів.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По властивостях він цінний,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Лікар від </a:t>
            </a:r>
            <a:r>
              <a:rPr lang="uk-UA" sz="2400" dirty="0" err="1" smtClean="0"/>
              <a:t>хвороб</a:t>
            </a:r>
            <a:r>
              <a:rPr lang="uk-UA" sz="2400" dirty="0" smtClean="0"/>
              <a:t> відмінний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uk-UA" sz="2400" i="1" dirty="0"/>
              <a:t>	</a:t>
            </a:r>
            <a:endParaRPr lang="ru-RU" sz="2400" dirty="0"/>
          </a:p>
          <a:p>
            <a:pPr marL="0" indent="0" algn="ctr">
              <a:buNone/>
            </a:pPr>
            <a:endParaRPr lang="uk-UA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55363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400" i="1" dirty="0" smtClean="0">
                <a:solidFill>
                  <a:prstClr val="black"/>
                </a:solidFill>
              </a:rPr>
              <a:t>Білий гриб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764704"/>
            <a:ext cx="1085106" cy="137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15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0.38229 0.4458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15" y="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6840" y="1628800"/>
            <a:ext cx="403860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Слизьку шапку одягнув,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І під деревом заснув...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З задоволенням збирають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І на зиму закривають</a:t>
            </a:r>
            <a:r>
              <a:rPr lang="ru-RU" sz="2400" dirty="0" smtClean="0"/>
              <a:t>. </a:t>
            </a:r>
            <a:endParaRPr lang="uk-UA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2222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400" i="1" dirty="0" smtClean="0">
                <a:solidFill>
                  <a:prstClr val="black"/>
                </a:solidFill>
              </a:rPr>
              <a:t>Маслюк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789040"/>
            <a:ext cx="1085106" cy="137313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195" b="77403" l="358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662" y="3791573"/>
            <a:ext cx="1959927" cy="192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032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6840" y="1628800"/>
            <a:ext cx="403860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Під березою грибочок,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Поряд мама і синочок...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З деревом вони куми,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Добре знаємо їх ми! </a:t>
            </a:r>
            <a:endParaRPr lang="uk-UA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95034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i="1" dirty="0" err="1"/>
              <a:t>Підберезники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789040"/>
            <a:ext cx="1085106" cy="137313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195" b="77403" l="358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662" y="3791573"/>
            <a:ext cx="1959927" cy="192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72486">
            <a:off x="3614490" y="3899248"/>
            <a:ext cx="1164268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378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6840" y="1628800"/>
            <a:ext cx="403860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Обліпили всі пеньочки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Мами, тата, сини й дочки: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Наче нитки всі тоненькі,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Вишукані й чепурненькі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28753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i="1" dirty="0" err="1"/>
              <a:t>Опеньки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789040"/>
            <a:ext cx="1085106" cy="137313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195" b="77403" l="358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662" y="3791573"/>
            <a:ext cx="1959927" cy="192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72486">
            <a:off x="3614490" y="3899248"/>
            <a:ext cx="1164268" cy="17145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228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52506">
            <a:off x="4767779" y="3406711"/>
            <a:ext cx="1676401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534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6840" y="1628800"/>
            <a:ext cx="449532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Ці грибочки невеличкі,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Із близнючок в них сестрички.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По лісах мандрують пішки,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Носять рижі босоніжки.</a:t>
            </a:r>
            <a:endParaRPr lang="uk-UA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28753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i="1" dirty="0"/>
              <a:t>Лисички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789040"/>
            <a:ext cx="1085106" cy="137313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195" b="77403" l="358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662" y="3791573"/>
            <a:ext cx="1959927" cy="192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72486">
            <a:off x="3614490" y="3899248"/>
            <a:ext cx="1164268" cy="17145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228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52506">
            <a:off x="4767779" y="3406711"/>
            <a:ext cx="1676401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1930" b="89825" l="0" r="982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9207" y="3236068"/>
            <a:ext cx="1676401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2870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Гра «У ліс за грибами»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6840" y="1628800"/>
            <a:ext cx="4495320" cy="204482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Добра людям помічниця: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Є їй чим в житті гордиться!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У теплицях місце має 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Йод в собі для нас тримає</a:t>
            </a:r>
            <a:r>
              <a:rPr lang="ru-RU" sz="2400" dirty="0" smtClean="0"/>
              <a:t>! </a:t>
            </a:r>
            <a:r>
              <a:rPr lang="uk-UA" sz="2400" dirty="0"/>
              <a:t>	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140968"/>
            <a:ext cx="2997798" cy="313615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6840" y="3789040"/>
            <a:ext cx="142776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i="1" dirty="0" err="1"/>
              <a:t>Печериця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6200" b="90000" l="100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789040"/>
            <a:ext cx="1085106" cy="137313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195" b="77403" l="3581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662" y="3791573"/>
            <a:ext cx="1959927" cy="192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72486">
            <a:off x="3614490" y="3899248"/>
            <a:ext cx="1164268" cy="17145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228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52506">
            <a:off x="4767779" y="3406711"/>
            <a:ext cx="1676401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1930" b="89825" l="0" r="982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9207" y="3236068"/>
            <a:ext cx="1676401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7075" y="4442891"/>
            <a:ext cx="2557065" cy="255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931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Висновки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910986"/>
              </p:ext>
            </p:extLst>
          </p:nvPr>
        </p:nvGraphicFramePr>
        <p:xfrm>
          <a:off x="539552" y="1340768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61277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Чому люди так назвали гриби: рижик, підберезник, підосичник, лисичка, маслюк? </a:t>
            </a:r>
            <a:endParaRPr lang="uk-UA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3284984"/>
            <a:ext cx="1779751" cy="2492896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279743" y="2924944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59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Підбиття підсумків. Рефлексія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685344737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696457417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4653136"/>
            <a:ext cx="2157412" cy="2062162"/>
          </a:xfrm>
          <a:prstGeom prst="rect">
            <a:avLst/>
          </a:prstGeom>
        </p:spPr>
      </p:pic>
      <p:pic>
        <p:nvPicPr>
          <p:cNvPr id="3074" name="Picture 2" descr="F:\гриби\005 (3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12968" cy="508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783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Робота над загадкою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546848" cy="2260847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400" dirty="0" smtClean="0"/>
              <a:t>І великі, і малі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err="1" smtClean="0"/>
              <a:t>Повдягалися</a:t>
            </a:r>
            <a:r>
              <a:rPr lang="uk-UA" sz="2400" dirty="0" smtClean="0"/>
              <a:t> в брилі,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І дощу ці </a:t>
            </a:r>
            <a:r>
              <a:rPr lang="uk-UA" sz="2400" dirty="0" err="1" smtClean="0"/>
              <a:t>одноніжки</a:t>
            </a:r>
            <a:endParaRPr lang="uk-UA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Не бояться ані трішки.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Ліс — улюблений їх край.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dirty="0" smtClean="0"/>
              <a:t>А як звуться, відгадай</a:t>
            </a:r>
            <a:r>
              <a:rPr lang="ru-RU" sz="2400" dirty="0" smtClean="0"/>
              <a:t>!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412776"/>
            <a:ext cx="3960440" cy="23821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uk-UA" sz="2400" dirty="0">
                <a:solidFill>
                  <a:prstClr val="black"/>
                </a:solidFill>
              </a:rPr>
              <a:t>— Які слова допомогли назвати відгадку?</a:t>
            </a:r>
          </a:p>
          <a:p>
            <a:pPr lvl="0"/>
            <a:r>
              <a:rPr lang="uk-UA" sz="2400" dirty="0">
                <a:solidFill>
                  <a:prstClr val="black"/>
                </a:solidFill>
              </a:rPr>
              <a:t>— Звісно, багато хто з вас знає не лише назви грибів, але й може відрізнити різні гриби один від одного.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717032"/>
            <a:ext cx="1229632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200" i="1" dirty="0" smtClean="0">
                <a:solidFill>
                  <a:prstClr val="black"/>
                </a:solidFill>
              </a:rPr>
              <a:t>Гриби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1350" y="3330813"/>
            <a:ext cx="2834258" cy="30541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3772103"/>
            <a:ext cx="2821927" cy="28408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848679"/>
            <a:ext cx="2750399" cy="276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322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dirty="0" smtClean="0"/>
              <a:t>А </a:t>
            </a:r>
            <a:r>
              <a:rPr lang="ru-RU" dirty="0" err="1" smtClean="0"/>
              <a:t>ліс</a:t>
            </a:r>
            <a:r>
              <a:rPr lang="ru-RU" dirty="0" smtClean="0"/>
              <a:t> </a:t>
            </a:r>
            <a:r>
              <a:rPr lang="ru-RU" dirty="0" err="1" smtClean="0"/>
              <a:t>осінній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Дари </a:t>
            </a:r>
            <a:r>
              <a:rPr lang="ru-RU" dirty="0" err="1" smtClean="0"/>
              <a:t>свої</a:t>
            </a:r>
            <a:r>
              <a:rPr lang="ru-RU" dirty="0" smtClean="0"/>
              <a:t> вам передав,</a:t>
            </a:r>
          </a:p>
          <a:p>
            <a:r>
              <a:rPr lang="ru-RU" dirty="0" smtClean="0"/>
              <a:t>Смачного </a:t>
            </a:r>
            <a:r>
              <a:rPr lang="ru-RU" dirty="0" err="1" smtClean="0"/>
              <a:t>всім</a:t>
            </a:r>
            <a:r>
              <a:rPr lang="ru-RU" dirty="0" smtClean="0"/>
              <a:t> вам </a:t>
            </a:r>
            <a:r>
              <a:rPr lang="ru-RU" dirty="0" err="1" smtClean="0"/>
              <a:t>побажав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Тож</a:t>
            </a:r>
            <a:r>
              <a:rPr lang="ru-RU" dirty="0" smtClean="0"/>
              <a:t> </a:t>
            </a:r>
            <a:r>
              <a:rPr lang="ru-RU" dirty="0" err="1" smtClean="0"/>
              <a:t>пригощайтеся</a:t>
            </a:r>
            <a:r>
              <a:rPr lang="ru-RU" dirty="0" smtClean="0"/>
              <a:t>, </a:t>
            </a:r>
            <a:r>
              <a:rPr lang="ru-RU" dirty="0" err="1" smtClean="0"/>
              <a:t>малята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І гостей наших </a:t>
            </a:r>
          </a:p>
          <a:p>
            <a:r>
              <a:rPr lang="ru-RU" dirty="0" smtClean="0"/>
              <a:t>Не забудьте </a:t>
            </a:r>
            <a:r>
              <a:rPr lang="ru-RU" dirty="0" err="1" smtClean="0"/>
              <a:t>почастувати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C:\Users\Андрей\Desktop\гриби\c573e1e0776acfdcb76612a1cdfba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4784"/>
            <a:ext cx="29523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67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Мета уроку: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Гриби: їстівні та отруйні. Правила збирання</a:t>
            </a:r>
            <a:endParaRPr lang="ru-RU" dirty="0" smtClean="0"/>
          </a:p>
          <a:p>
            <a:r>
              <a:rPr lang="uk-UA" dirty="0" smtClean="0"/>
              <a:t>Будова гриба.</a:t>
            </a:r>
            <a:endParaRPr lang="ru-RU" dirty="0" smtClean="0"/>
          </a:p>
          <a:p>
            <a:r>
              <a:rPr lang="uk-UA" dirty="0" smtClean="0"/>
              <a:t>Розмноження грибів.</a:t>
            </a:r>
            <a:endParaRPr lang="ru-RU" dirty="0" smtClean="0"/>
          </a:p>
          <a:p>
            <a:r>
              <a:rPr lang="uk-UA" dirty="0" smtClean="0"/>
              <a:t>Значення грибів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4124" y="2420888"/>
            <a:ext cx="4279876" cy="40801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4149080"/>
            <a:ext cx="1694835" cy="21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880" cy="72008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Сьогодні на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уроці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7467468"/>
              </p:ext>
            </p:extLst>
          </p:nvPr>
        </p:nvGraphicFramePr>
        <p:xfrm>
          <a:off x="457200" y="1600200"/>
          <a:ext cx="8229600" cy="2260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3501008"/>
            <a:ext cx="2376264" cy="29874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2410418"/>
            <a:ext cx="4447582" cy="44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497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880" cy="72008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Метод «Мікрофон»</a:t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Пригадай!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757878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176005"/>
            <a:ext cx="2260202" cy="2989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0495" y="4149080"/>
            <a:ext cx="3193505" cy="246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92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Запам'ятай!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340768"/>
            <a:ext cx="6552728" cy="1396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Гриби не належать ні до рослин, ні до тварин. Це окрема група організмів. Для багатьох грибів домівка – ліс.</a:t>
            </a:r>
            <a:endParaRPr lang="uk-UA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1986" y="3140968"/>
            <a:ext cx="3936437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58679"/>
            <a:ext cx="23780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771800" y="3032958"/>
            <a:ext cx="2088232" cy="792087"/>
          </a:xfrm>
          <a:prstGeom prst="wedgeEllipseCallout">
            <a:avLst>
              <a:gd name="adj1" fmla="val -65865"/>
              <a:gd name="adj2" fmla="val 1654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Пам'ятайте!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42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     Будова гриба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13442"/>
            <a:ext cx="392754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371833"/>
            <a:ext cx="4461104" cy="47089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dirty="0" smtClean="0"/>
              <a:t>Розглянь на малюнку добре всім відомий білий гриб. У нього коричнева шапка і біла ніжка.</a:t>
            </a:r>
          </a:p>
          <a:p>
            <a:r>
              <a:rPr lang="uk-UA" sz="2000" dirty="0" smtClean="0"/>
              <a:t>Це плодове тіло гриба, що виростає з грибниці.</a:t>
            </a:r>
          </a:p>
          <a:p>
            <a:r>
              <a:rPr lang="uk-UA" sz="2000" dirty="0" smtClean="0"/>
              <a:t>Грибниця схожа на білі розгалужені нитки. Це головна частина кожного гриба. Вона розташована в ґрунті і живить гриб поживними речовинами.</a:t>
            </a:r>
          </a:p>
          <a:p>
            <a:r>
              <a:rPr lang="uk-UA" sz="2000" dirty="0" smtClean="0"/>
              <a:t>Із частинок грибниці виростають нові гриби, так вони розмножуються. Збираючи гриби, не виривай гриб з грибниці, щоб не пошкодити її.</a:t>
            </a:r>
          </a:p>
          <a:p>
            <a:r>
              <a:rPr lang="uk-UA" sz="2000" dirty="0" smtClean="0"/>
              <a:t>Гриб треба зрізати або обережно викрутити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348880"/>
            <a:ext cx="851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Шапка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3356992"/>
            <a:ext cx="843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Ніжка 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73744" y="4437112"/>
            <a:ext cx="1192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Грибниця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7995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818</Words>
  <Application>Microsoft Office PowerPoint</Application>
  <PresentationFormat>Экран (4:3)</PresentationFormat>
  <Paragraphs>147</Paragraphs>
  <Slides>40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Rubius</vt:lpstr>
      <vt:lpstr>Times New Roman</vt:lpstr>
      <vt:lpstr>Calibri</vt:lpstr>
      <vt:lpstr>Тема Office</vt:lpstr>
      <vt:lpstr>Я досліджую світ  2 клас</vt:lpstr>
      <vt:lpstr>Слайд 2</vt:lpstr>
      <vt:lpstr>Слайд 3</vt:lpstr>
      <vt:lpstr>Робота над загадкою</vt:lpstr>
      <vt:lpstr>Мета уроку:</vt:lpstr>
      <vt:lpstr>Сьогодні на уроці</vt:lpstr>
      <vt:lpstr>Метод «Мікрофон» Пригадай!  </vt:lpstr>
      <vt:lpstr>Запам'ятай!</vt:lpstr>
      <vt:lpstr>     Будова гриба</vt:lpstr>
      <vt:lpstr>Робота із словничком</vt:lpstr>
      <vt:lpstr>    Будова гриба</vt:lpstr>
      <vt:lpstr>Слайд 12</vt:lpstr>
      <vt:lpstr>Як правильно збирати гриби</vt:lpstr>
      <vt:lpstr>Руханка</vt:lpstr>
      <vt:lpstr>       Їстівні гриби</vt:lpstr>
      <vt:lpstr>Слайд 16</vt:lpstr>
      <vt:lpstr>Слайд 17</vt:lpstr>
      <vt:lpstr>Слайд 18</vt:lpstr>
      <vt:lpstr>Слайд 19</vt:lpstr>
      <vt:lpstr>Слайд 20</vt:lpstr>
      <vt:lpstr>        Неїстівні гриби</vt:lpstr>
      <vt:lpstr>Слайд 22</vt:lpstr>
      <vt:lpstr>Слайд 23</vt:lpstr>
      <vt:lpstr>Слайд 24</vt:lpstr>
      <vt:lpstr>Слайд 25</vt:lpstr>
      <vt:lpstr>Слайд 26</vt:lpstr>
      <vt:lpstr>Слайд 27</vt:lpstr>
      <vt:lpstr>Прийом «Мозкова атака»</vt:lpstr>
      <vt:lpstr>                Робота в групах</vt:lpstr>
      <vt:lpstr>Пам'ятка грибнику</vt:lpstr>
      <vt:lpstr>Гра «У ліс за грибами»</vt:lpstr>
      <vt:lpstr>Гра «У ліс за грибами»</vt:lpstr>
      <vt:lpstr>Гра «У ліс за грибами»</vt:lpstr>
      <vt:lpstr>Гра «У ліс за грибами»</vt:lpstr>
      <vt:lpstr>Гра «У ліс за грибами»</vt:lpstr>
      <vt:lpstr>Гра «У ліс за грибами»</vt:lpstr>
      <vt:lpstr>Гра «У ліс за грибами»</vt:lpstr>
      <vt:lpstr>Висновки</vt:lpstr>
      <vt:lpstr>Підбиття підсумків. Рефлексія</vt:lpstr>
      <vt:lpstr>Слайд 40</vt:lpstr>
    </vt:vector>
  </TitlesOfParts>
  <Company>МАОУ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Завуч</cp:lastModifiedBy>
  <cp:revision>101</cp:revision>
  <dcterms:created xsi:type="dcterms:W3CDTF">2015-04-19T15:51:03Z</dcterms:created>
  <dcterms:modified xsi:type="dcterms:W3CDTF">2019-11-21T07:39:53Z</dcterms:modified>
</cp:coreProperties>
</file>